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9" r:id="rId3"/>
    <p:sldId id="270" r:id="rId4"/>
    <p:sldId id="265" r:id="rId5"/>
    <p:sldId id="257" r:id="rId6"/>
    <p:sldId id="260" r:id="rId7"/>
    <p:sldId id="263" r:id="rId8"/>
    <p:sldId id="261" r:id="rId9"/>
    <p:sldId id="266" r:id="rId10"/>
    <p:sldId id="274" r:id="rId11"/>
    <p:sldId id="268" r:id="rId12"/>
    <p:sldId id="264" r:id="rId13"/>
    <p:sldId id="262" r:id="rId14"/>
    <p:sldId id="275" r:id="rId15"/>
    <p:sldId id="271"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8">
          <p15:clr>
            <a:srgbClr val="A4A3A4"/>
          </p15:clr>
        </p15:guide>
        <p15:guide id="2" pos="4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D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4F012-3E92-4985-8F4C-3BFFF187AE4A}" v="872" dt="2022-04-11T05:05:47.615"/>
    <p1510:client id="{42450300-7879-4420-BADC-24777268E697}" v="18" dt="2022-04-11T17:57:43.28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snapToObjects="1">
      <p:cViewPr varScale="1">
        <p:scale>
          <a:sx n="106" d="100"/>
          <a:sy n="106" d="100"/>
        </p:scale>
        <p:origin x="1083" y="65"/>
      </p:cViewPr>
      <p:guideLst>
        <p:guide orient="horz" pos="1078"/>
        <p:guide pos="42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ng Zhang" userId="c00dd3a6-db50-4f2a-8621-f242b9ac8cde" providerId="ADAL" clId="{24B4F012-3E92-4985-8F4C-3BFFF187AE4A}"/>
    <pc:docChg chg="undo custSel addSld delSld modSld sldOrd">
      <pc:chgData name="Xiang Zhang" userId="c00dd3a6-db50-4f2a-8621-f242b9ac8cde" providerId="ADAL" clId="{24B4F012-3E92-4985-8F4C-3BFFF187AE4A}" dt="2022-04-11T05:06:54.609" v="8731" actId="20577"/>
      <pc:docMkLst>
        <pc:docMk/>
      </pc:docMkLst>
      <pc:sldChg chg="addSp delSp modSp mod ord">
        <pc:chgData name="Xiang Zhang" userId="c00dd3a6-db50-4f2a-8621-f242b9ac8cde" providerId="ADAL" clId="{24B4F012-3E92-4985-8F4C-3BFFF187AE4A}" dt="2022-04-11T04:53:17.191" v="8343" actId="1076"/>
        <pc:sldMkLst>
          <pc:docMk/>
          <pc:sldMk cId="2526750194" sldId="257"/>
        </pc:sldMkLst>
        <pc:spChg chg="del mod">
          <ac:chgData name="Xiang Zhang" userId="c00dd3a6-db50-4f2a-8621-f242b9ac8cde" providerId="ADAL" clId="{24B4F012-3E92-4985-8F4C-3BFFF187AE4A}" dt="2022-04-10T23:06:19.736" v="4019" actId="478"/>
          <ac:spMkLst>
            <pc:docMk/>
            <pc:sldMk cId="2526750194" sldId="257"/>
            <ac:spMk id="2" creationId="{00000000-0000-0000-0000-000000000000}"/>
          </ac:spMkLst>
        </pc:spChg>
        <pc:spChg chg="mod">
          <ac:chgData name="Xiang Zhang" userId="c00dd3a6-db50-4f2a-8621-f242b9ac8cde" providerId="ADAL" clId="{24B4F012-3E92-4985-8F4C-3BFFF187AE4A}" dt="2022-04-10T22:52:57.173" v="3659" actId="20577"/>
          <ac:spMkLst>
            <pc:docMk/>
            <pc:sldMk cId="2526750194" sldId="257"/>
            <ac:spMk id="3" creationId="{00000000-0000-0000-0000-000000000000}"/>
          </ac:spMkLst>
        </pc:spChg>
        <pc:spChg chg="add del">
          <ac:chgData name="Xiang Zhang" userId="c00dd3a6-db50-4f2a-8621-f242b9ac8cde" providerId="ADAL" clId="{24B4F012-3E92-4985-8F4C-3BFFF187AE4A}" dt="2022-04-10T22:11:07.134" v="1958"/>
          <ac:spMkLst>
            <pc:docMk/>
            <pc:sldMk cId="2526750194" sldId="257"/>
            <ac:spMk id="15" creationId="{CA551E6B-1228-49F2-8CDC-02AB5E6EE0C3}"/>
          </ac:spMkLst>
        </pc:spChg>
        <pc:spChg chg="add mod">
          <ac:chgData name="Xiang Zhang" userId="c00dd3a6-db50-4f2a-8621-f242b9ac8cde" providerId="ADAL" clId="{24B4F012-3E92-4985-8F4C-3BFFF187AE4A}" dt="2022-04-11T04:46:19.734" v="8040" actId="1076"/>
          <ac:spMkLst>
            <pc:docMk/>
            <pc:sldMk cId="2526750194" sldId="257"/>
            <ac:spMk id="16" creationId="{87D34885-F177-4356-AB37-FAEAF23D63C8}"/>
          </ac:spMkLst>
        </pc:spChg>
        <pc:spChg chg="add mod">
          <ac:chgData name="Xiang Zhang" userId="c00dd3a6-db50-4f2a-8621-f242b9ac8cde" providerId="ADAL" clId="{24B4F012-3E92-4985-8F4C-3BFFF187AE4A}" dt="2022-04-11T04:53:17.191" v="8343" actId="1076"/>
          <ac:spMkLst>
            <pc:docMk/>
            <pc:sldMk cId="2526750194" sldId="257"/>
            <ac:spMk id="17" creationId="{89378EAD-21E3-4870-895E-7E4C4D89240D}"/>
          </ac:spMkLst>
        </pc:spChg>
        <pc:spChg chg="add del mod">
          <ac:chgData name="Xiang Zhang" userId="c00dd3a6-db50-4f2a-8621-f242b9ac8cde" providerId="ADAL" clId="{24B4F012-3E92-4985-8F4C-3BFFF187AE4A}" dt="2022-04-10T22:11:16.242" v="1966"/>
          <ac:spMkLst>
            <pc:docMk/>
            <pc:sldMk cId="2526750194" sldId="257"/>
            <ac:spMk id="19" creationId="{FEBD1A7A-CA08-46FB-B688-F52EF2F38F5E}"/>
          </ac:spMkLst>
        </pc:spChg>
        <pc:spChg chg="add mod">
          <ac:chgData name="Xiang Zhang" userId="c00dd3a6-db50-4f2a-8621-f242b9ac8cde" providerId="ADAL" clId="{24B4F012-3E92-4985-8F4C-3BFFF187AE4A}" dt="2022-04-10T22:51:38.652" v="3636" actId="1076"/>
          <ac:spMkLst>
            <pc:docMk/>
            <pc:sldMk cId="2526750194" sldId="257"/>
            <ac:spMk id="21" creationId="{32864AE9-4BEA-4F35-96F4-63DDB3E1EF40}"/>
          </ac:spMkLst>
        </pc:spChg>
        <pc:spChg chg="add mod">
          <ac:chgData name="Xiang Zhang" userId="c00dd3a6-db50-4f2a-8621-f242b9ac8cde" providerId="ADAL" clId="{24B4F012-3E92-4985-8F4C-3BFFF187AE4A}" dt="2022-04-10T23:06:16.343" v="4018"/>
          <ac:spMkLst>
            <pc:docMk/>
            <pc:sldMk cId="2526750194" sldId="257"/>
            <ac:spMk id="22" creationId="{254A3DD8-7078-486E-A971-C8554538CA8F}"/>
          </ac:spMkLst>
        </pc:spChg>
        <pc:spChg chg="add del mod">
          <ac:chgData name="Xiang Zhang" userId="c00dd3a6-db50-4f2a-8621-f242b9ac8cde" providerId="ADAL" clId="{24B4F012-3E92-4985-8F4C-3BFFF187AE4A}" dt="2022-04-10T23:06:22.327" v="4020" actId="478"/>
          <ac:spMkLst>
            <pc:docMk/>
            <pc:sldMk cId="2526750194" sldId="257"/>
            <ac:spMk id="24" creationId="{DC62612A-381B-4AFB-8C3B-6939D99290D6}"/>
          </ac:spMkLst>
        </pc:spChg>
        <pc:spChg chg="add mod">
          <ac:chgData name="Xiang Zhang" userId="c00dd3a6-db50-4f2a-8621-f242b9ac8cde" providerId="ADAL" clId="{24B4F012-3E92-4985-8F4C-3BFFF187AE4A}" dt="2022-04-11T04:46:23.130" v="8041" actId="164"/>
          <ac:spMkLst>
            <pc:docMk/>
            <pc:sldMk cId="2526750194" sldId="257"/>
            <ac:spMk id="39" creationId="{C5FDE46F-D203-4F99-AB48-B4FF9E7C6F61}"/>
          </ac:spMkLst>
        </pc:spChg>
        <pc:spChg chg="add mod">
          <ac:chgData name="Xiang Zhang" userId="c00dd3a6-db50-4f2a-8621-f242b9ac8cde" providerId="ADAL" clId="{24B4F012-3E92-4985-8F4C-3BFFF187AE4A}" dt="2022-04-11T04:46:14.172" v="8037" actId="164"/>
          <ac:spMkLst>
            <pc:docMk/>
            <pc:sldMk cId="2526750194" sldId="257"/>
            <ac:spMk id="40" creationId="{A9400DE5-8A2F-4EF4-81E0-D139FBFC3291}"/>
          </ac:spMkLst>
        </pc:spChg>
        <pc:spChg chg="add mod">
          <ac:chgData name="Xiang Zhang" userId="c00dd3a6-db50-4f2a-8621-f242b9ac8cde" providerId="ADAL" clId="{24B4F012-3E92-4985-8F4C-3BFFF187AE4A}" dt="2022-04-11T04:46:14.172" v="8037" actId="164"/>
          <ac:spMkLst>
            <pc:docMk/>
            <pc:sldMk cId="2526750194" sldId="257"/>
            <ac:spMk id="42" creationId="{299E4AF4-71D8-48DE-91C6-EB58EFD91E14}"/>
          </ac:spMkLst>
        </pc:spChg>
        <pc:spChg chg="add mod">
          <ac:chgData name="Xiang Zhang" userId="c00dd3a6-db50-4f2a-8621-f242b9ac8cde" providerId="ADAL" clId="{24B4F012-3E92-4985-8F4C-3BFFF187AE4A}" dt="2022-04-11T04:46:23.130" v="8041" actId="164"/>
          <ac:spMkLst>
            <pc:docMk/>
            <pc:sldMk cId="2526750194" sldId="257"/>
            <ac:spMk id="43" creationId="{40787DD5-6D31-45C5-ADF0-68E5A060B0F7}"/>
          </ac:spMkLst>
        </pc:spChg>
        <pc:spChg chg="add mod">
          <ac:chgData name="Xiang Zhang" userId="c00dd3a6-db50-4f2a-8621-f242b9ac8cde" providerId="ADAL" clId="{24B4F012-3E92-4985-8F4C-3BFFF187AE4A}" dt="2022-04-11T04:46:23.130" v="8041" actId="164"/>
          <ac:spMkLst>
            <pc:docMk/>
            <pc:sldMk cId="2526750194" sldId="257"/>
            <ac:spMk id="44" creationId="{4894736D-EC55-4278-8326-D838BEB79564}"/>
          </ac:spMkLst>
        </pc:spChg>
        <pc:spChg chg="add mod">
          <ac:chgData name="Xiang Zhang" userId="c00dd3a6-db50-4f2a-8621-f242b9ac8cde" providerId="ADAL" clId="{24B4F012-3E92-4985-8F4C-3BFFF187AE4A}" dt="2022-04-11T04:46:23.130" v="8041" actId="164"/>
          <ac:spMkLst>
            <pc:docMk/>
            <pc:sldMk cId="2526750194" sldId="257"/>
            <ac:spMk id="45" creationId="{FC8BE081-58B4-44DD-A353-5161138EDE38}"/>
          </ac:spMkLst>
        </pc:spChg>
        <pc:spChg chg="add mod">
          <ac:chgData name="Xiang Zhang" userId="c00dd3a6-db50-4f2a-8621-f242b9ac8cde" providerId="ADAL" clId="{24B4F012-3E92-4985-8F4C-3BFFF187AE4A}" dt="2022-04-11T04:46:14.172" v="8037" actId="164"/>
          <ac:spMkLst>
            <pc:docMk/>
            <pc:sldMk cId="2526750194" sldId="257"/>
            <ac:spMk id="46" creationId="{E3AC3F2C-5007-40D0-871C-E042950B061F}"/>
          </ac:spMkLst>
        </pc:spChg>
        <pc:spChg chg="add mod">
          <ac:chgData name="Xiang Zhang" userId="c00dd3a6-db50-4f2a-8621-f242b9ac8cde" providerId="ADAL" clId="{24B4F012-3E92-4985-8F4C-3BFFF187AE4A}" dt="2022-04-11T04:46:14.172" v="8037" actId="164"/>
          <ac:spMkLst>
            <pc:docMk/>
            <pc:sldMk cId="2526750194" sldId="257"/>
            <ac:spMk id="47" creationId="{F6FF361B-D3CD-4661-8ABD-8B91152D1556}"/>
          </ac:spMkLst>
        </pc:spChg>
        <pc:spChg chg="add mod">
          <ac:chgData name="Xiang Zhang" userId="c00dd3a6-db50-4f2a-8621-f242b9ac8cde" providerId="ADAL" clId="{24B4F012-3E92-4985-8F4C-3BFFF187AE4A}" dt="2022-04-11T04:52:30.157" v="8322" actId="1076"/>
          <ac:spMkLst>
            <pc:docMk/>
            <pc:sldMk cId="2526750194" sldId="257"/>
            <ac:spMk id="50" creationId="{0C03F648-0A88-45DB-93E9-B26049073099}"/>
          </ac:spMkLst>
        </pc:spChg>
        <pc:spChg chg="add mod">
          <ac:chgData name="Xiang Zhang" userId="c00dd3a6-db50-4f2a-8621-f242b9ac8cde" providerId="ADAL" clId="{24B4F012-3E92-4985-8F4C-3BFFF187AE4A}" dt="2022-04-11T04:53:15.047" v="8342" actId="1076"/>
          <ac:spMkLst>
            <pc:docMk/>
            <pc:sldMk cId="2526750194" sldId="257"/>
            <ac:spMk id="51" creationId="{D83C2D7D-BC0C-4232-B51B-49E6FAC9F9DE}"/>
          </ac:spMkLst>
        </pc:spChg>
        <pc:grpChg chg="add mod">
          <ac:chgData name="Xiang Zhang" userId="c00dd3a6-db50-4f2a-8621-f242b9ac8cde" providerId="ADAL" clId="{24B4F012-3E92-4985-8F4C-3BFFF187AE4A}" dt="2022-04-11T04:46:14.172" v="8037" actId="164"/>
          <ac:grpSpMkLst>
            <pc:docMk/>
            <pc:sldMk cId="2526750194" sldId="257"/>
            <ac:grpSpMk id="48" creationId="{858DDD45-DBCB-4F79-98FB-27604D5E95FB}"/>
          </ac:grpSpMkLst>
        </pc:grpChg>
        <pc:grpChg chg="add mod">
          <ac:chgData name="Xiang Zhang" userId="c00dd3a6-db50-4f2a-8621-f242b9ac8cde" providerId="ADAL" clId="{24B4F012-3E92-4985-8F4C-3BFFF187AE4A}" dt="2022-04-11T04:46:23.130" v="8041" actId="164"/>
          <ac:grpSpMkLst>
            <pc:docMk/>
            <pc:sldMk cId="2526750194" sldId="257"/>
            <ac:grpSpMk id="49" creationId="{5816BEBE-36BF-44CD-AEF3-FEC0230F5399}"/>
          </ac:grpSpMkLst>
        </pc:grpChg>
        <pc:picChg chg="del mod">
          <ac:chgData name="Xiang Zhang" userId="c00dd3a6-db50-4f2a-8621-f242b9ac8cde" providerId="ADAL" clId="{24B4F012-3E92-4985-8F4C-3BFFF187AE4A}" dt="2022-04-11T03:54:10.888" v="7149" actId="478"/>
          <ac:picMkLst>
            <pc:docMk/>
            <pc:sldMk cId="2526750194" sldId="257"/>
            <ac:picMk id="5" creationId="{E47BFB01-E753-4567-BC95-8262E9E9057D}"/>
          </ac:picMkLst>
        </pc:picChg>
        <pc:picChg chg="del mod">
          <ac:chgData name="Xiang Zhang" userId="c00dd3a6-db50-4f2a-8621-f242b9ac8cde" providerId="ADAL" clId="{24B4F012-3E92-4985-8F4C-3BFFF187AE4A}" dt="2022-04-11T03:54:33.890" v="7155" actId="478"/>
          <ac:picMkLst>
            <pc:docMk/>
            <pc:sldMk cId="2526750194" sldId="257"/>
            <ac:picMk id="8" creationId="{C48A1D03-9DE0-41DB-9892-744CF0054636}"/>
          </ac:picMkLst>
        </pc:picChg>
        <pc:picChg chg="add mod">
          <ac:chgData name="Xiang Zhang" userId="c00dd3a6-db50-4f2a-8621-f242b9ac8cde" providerId="ADAL" clId="{24B4F012-3E92-4985-8F4C-3BFFF187AE4A}" dt="2022-04-11T04:46:14.172" v="8037" actId="164"/>
          <ac:picMkLst>
            <pc:docMk/>
            <pc:sldMk cId="2526750194" sldId="257"/>
            <ac:picMk id="26" creationId="{D274E1DB-4456-4E68-BFB4-F36430A59925}"/>
          </ac:picMkLst>
        </pc:picChg>
        <pc:picChg chg="add del mod">
          <ac:chgData name="Xiang Zhang" userId="c00dd3a6-db50-4f2a-8621-f242b9ac8cde" providerId="ADAL" clId="{24B4F012-3E92-4985-8F4C-3BFFF187AE4A}" dt="2022-04-11T03:54:42.486" v="7159" actId="478"/>
          <ac:picMkLst>
            <pc:docMk/>
            <pc:sldMk cId="2526750194" sldId="257"/>
            <ac:picMk id="28" creationId="{4D4F7DF6-6632-44F2-8444-23B57658E20A}"/>
          </ac:picMkLst>
        </pc:picChg>
        <pc:picChg chg="add mod">
          <ac:chgData name="Xiang Zhang" userId="c00dd3a6-db50-4f2a-8621-f242b9ac8cde" providerId="ADAL" clId="{24B4F012-3E92-4985-8F4C-3BFFF187AE4A}" dt="2022-04-11T04:46:23.130" v="8041" actId="164"/>
          <ac:picMkLst>
            <pc:docMk/>
            <pc:sldMk cId="2526750194" sldId="257"/>
            <ac:picMk id="30" creationId="{17E56D40-0C11-4414-8151-728D4DD5EE6E}"/>
          </ac:picMkLst>
        </pc:picChg>
        <pc:cxnChg chg="add mod">
          <ac:chgData name="Xiang Zhang" userId="c00dd3a6-db50-4f2a-8621-f242b9ac8cde" providerId="ADAL" clId="{24B4F012-3E92-4985-8F4C-3BFFF187AE4A}" dt="2022-04-11T04:46:14.172" v="8037" actId="164"/>
          <ac:cxnSpMkLst>
            <pc:docMk/>
            <pc:sldMk cId="2526750194" sldId="257"/>
            <ac:cxnSpMk id="31" creationId="{553F28ED-099E-405B-B0EC-5C5C74A0395E}"/>
          </ac:cxnSpMkLst>
        </pc:cxnChg>
        <pc:cxnChg chg="add mod">
          <ac:chgData name="Xiang Zhang" userId="c00dd3a6-db50-4f2a-8621-f242b9ac8cde" providerId="ADAL" clId="{24B4F012-3E92-4985-8F4C-3BFFF187AE4A}" dt="2022-04-11T04:46:14.172" v="8037" actId="164"/>
          <ac:cxnSpMkLst>
            <pc:docMk/>
            <pc:sldMk cId="2526750194" sldId="257"/>
            <ac:cxnSpMk id="33" creationId="{FC26F8C8-583D-4B63-8011-02B3E73D9509}"/>
          </ac:cxnSpMkLst>
        </pc:cxnChg>
        <pc:cxnChg chg="add mod">
          <ac:chgData name="Xiang Zhang" userId="c00dd3a6-db50-4f2a-8621-f242b9ac8cde" providerId="ADAL" clId="{24B4F012-3E92-4985-8F4C-3BFFF187AE4A}" dt="2022-04-11T04:46:23.130" v="8041" actId="164"/>
          <ac:cxnSpMkLst>
            <pc:docMk/>
            <pc:sldMk cId="2526750194" sldId="257"/>
            <ac:cxnSpMk id="34" creationId="{6BA490D8-87C6-4F8F-8CE8-A8B10CBE6981}"/>
          </ac:cxnSpMkLst>
        </pc:cxnChg>
        <pc:cxnChg chg="add mod">
          <ac:chgData name="Xiang Zhang" userId="c00dd3a6-db50-4f2a-8621-f242b9ac8cde" providerId="ADAL" clId="{24B4F012-3E92-4985-8F4C-3BFFF187AE4A}" dt="2022-04-11T04:46:23.130" v="8041" actId="164"/>
          <ac:cxnSpMkLst>
            <pc:docMk/>
            <pc:sldMk cId="2526750194" sldId="257"/>
            <ac:cxnSpMk id="36" creationId="{14E63BA6-51AC-4DE8-976F-34B82DB55761}"/>
          </ac:cxnSpMkLst>
        </pc:cxnChg>
      </pc:sldChg>
      <pc:sldChg chg="modSp mod">
        <pc:chgData name="Xiang Zhang" userId="c00dd3a6-db50-4f2a-8621-f242b9ac8cde" providerId="ADAL" clId="{24B4F012-3E92-4985-8F4C-3BFFF187AE4A}" dt="2022-04-10T14:38:36.348" v="0" actId="6549"/>
        <pc:sldMkLst>
          <pc:docMk/>
          <pc:sldMk cId="2115932626" sldId="259"/>
        </pc:sldMkLst>
        <pc:spChg chg="mod">
          <ac:chgData name="Xiang Zhang" userId="c00dd3a6-db50-4f2a-8621-f242b9ac8cde" providerId="ADAL" clId="{24B4F012-3E92-4985-8F4C-3BFFF187AE4A}" dt="2022-04-10T14:38:36.348" v="0" actId="6549"/>
          <ac:spMkLst>
            <pc:docMk/>
            <pc:sldMk cId="2115932626" sldId="259"/>
            <ac:spMk id="3" creationId="{1A6F3E50-6E7A-4E35-AB8A-3FD07DFCEC79}"/>
          </ac:spMkLst>
        </pc:spChg>
      </pc:sldChg>
      <pc:sldChg chg="addSp delSp modSp mod">
        <pc:chgData name="Xiang Zhang" userId="c00dd3a6-db50-4f2a-8621-f242b9ac8cde" providerId="ADAL" clId="{24B4F012-3E92-4985-8F4C-3BFFF187AE4A}" dt="2022-04-11T04:54:09.422" v="8359" actId="1076"/>
        <pc:sldMkLst>
          <pc:docMk/>
          <pc:sldMk cId="4228849222" sldId="260"/>
        </pc:sldMkLst>
        <pc:spChg chg="mod">
          <ac:chgData name="Xiang Zhang" userId="c00dd3a6-db50-4f2a-8621-f242b9ac8cde" providerId="ADAL" clId="{24B4F012-3E92-4985-8F4C-3BFFF187AE4A}" dt="2022-04-10T22:00:52.559" v="1656" actId="20577"/>
          <ac:spMkLst>
            <pc:docMk/>
            <pc:sldMk cId="4228849222" sldId="260"/>
            <ac:spMk id="2" creationId="{00000000-0000-0000-0000-000000000000}"/>
          </ac:spMkLst>
        </pc:spChg>
        <pc:spChg chg="mod">
          <ac:chgData name="Xiang Zhang" userId="c00dd3a6-db50-4f2a-8621-f242b9ac8cde" providerId="ADAL" clId="{24B4F012-3E92-4985-8F4C-3BFFF187AE4A}" dt="2022-04-10T22:41:24.963" v="3329" actId="20577"/>
          <ac:spMkLst>
            <pc:docMk/>
            <pc:sldMk cId="4228849222" sldId="260"/>
            <ac:spMk id="3" creationId="{00000000-0000-0000-0000-000000000000}"/>
          </ac:spMkLst>
        </pc:spChg>
        <pc:spChg chg="del mod">
          <ac:chgData name="Xiang Zhang" userId="c00dd3a6-db50-4f2a-8621-f242b9ac8cde" providerId="ADAL" clId="{24B4F012-3E92-4985-8F4C-3BFFF187AE4A}" dt="2022-04-10T22:26:02.264" v="2717"/>
          <ac:spMkLst>
            <pc:docMk/>
            <pc:sldMk cId="4228849222" sldId="260"/>
            <ac:spMk id="25" creationId="{8F613EFF-A2A1-4B3F-BDD8-65D2712A34FB}"/>
          </ac:spMkLst>
        </pc:spChg>
        <pc:spChg chg="mod">
          <ac:chgData name="Xiang Zhang" userId="c00dd3a6-db50-4f2a-8621-f242b9ac8cde" providerId="ADAL" clId="{24B4F012-3E92-4985-8F4C-3BFFF187AE4A}" dt="2022-04-10T22:34:39.110" v="3067" actId="1076"/>
          <ac:spMkLst>
            <pc:docMk/>
            <pc:sldMk cId="4228849222" sldId="260"/>
            <ac:spMk id="27" creationId="{C82CD1D1-8E9B-4BF0-B896-97CD042BE6D5}"/>
          </ac:spMkLst>
        </pc:spChg>
        <pc:spChg chg="mod">
          <ac:chgData name="Xiang Zhang" userId="c00dd3a6-db50-4f2a-8621-f242b9ac8cde" providerId="ADAL" clId="{24B4F012-3E92-4985-8F4C-3BFFF187AE4A}" dt="2022-04-11T04:54:09.422" v="8359" actId="1076"/>
          <ac:spMkLst>
            <pc:docMk/>
            <pc:sldMk cId="4228849222" sldId="260"/>
            <ac:spMk id="29" creationId="{F692B731-062E-4C0B-BA7B-196EF01E896C}"/>
          </ac:spMkLst>
        </pc:spChg>
        <pc:spChg chg="add del mod">
          <ac:chgData name="Xiang Zhang" userId="c00dd3a6-db50-4f2a-8621-f242b9ac8cde" providerId="ADAL" clId="{24B4F012-3E92-4985-8F4C-3BFFF187AE4A}" dt="2022-04-10T22:00:29.262" v="1580" actId="478"/>
          <ac:spMkLst>
            <pc:docMk/>
            <pc:sldMk cId="4228849222" sldId="260"/>
            <ac:spMk id="30" creationId="{D8E49CD1-A9A3-4ED9-8E44-CB16AEAD155D}"/>
          </ac:spMkLst>
        </pc:spChg>
        <pc:spChg chg="add mod">
          <ac:chgData name="Xiang Zhang" userId="c00dd3a6-db50-4f2a-8621-f242b9ac8cde" providerId="ADAL" clId="{24B4F012-3E92-4985-8F4C-3BFFF187AE4A}" dt="2022-04-10T22:33:03.848" v="2966" actId="1076"/>
          <ac:spMkLst>
            <pc:docMk/>
            <pc:sldMk cId="4228849222" sldId="260"/>
            <ac:spMk id="31" creationId="{456DFE54-8AC3-40F5-9F04-C389C08EAE5C}"/>
          </ac:spMkLst>
        </pc:spChg>
        <pc:spChg chg="add mod">
          <ac:chgData name="Xiang Zhang" userId="c00dd3a6-db50-4f2a-8621-f242b9ac8cde" providerId="ADAL" clId="{24B4F012-3E92-4985-8F4C-3BFFF187AE4A}" dt="2022-04-10T22:33:05.731" v="2967" actId="1076"/>
          <ac:spMkLst>
            <pc:docMk/>
            <pc:sldMk cId="4228849222" sldId="260"/>
            <ac:spMk id="33" creationId="{054B8247-7E27-4AB4-9806-50E21CCE246B}"/>
          </ac:spMkLst>
        </pc:spChg>
        <pc:spChg chg="add mod">
          <ac:chgData name="Xiang Zhang" userId="c00dd3a6-db50-4f2a-8621-f242b9ac8cde" providerId="ADAL" clId="{24B4F012-3E92-4985-8F4C-3BFFF187AE4A}" dt="2022-04-10T22:33:33.931" v="2977" actId="1076"/>
          <ac:spMkLst>
            <pc:docMk/>
            <pc:sldMk cId="4228849222" sldId="260"/>
            <ac:spMk id="35" creationId="{4F27B416-F9A1-403D-926A-2842401695BC}"/>
          </ac:spMkLst>
        </pc:spChg>
        <pc:spChg chg="add mod">
          <ac:chgData name="Xiang Zhang" userId="c00dd3a6-db50-4f2a-8621-f242b9ac8cde" providerId="ADAL" clId="{24B4F012-3E92-4985-8F4C-3BFFF187AE4A}" dt="2022-04-10T22:31:57.471" v="2892" actId="164"/>
          <ac:spMkLst>
            <pc:docMk/>
            <pc:sldMk cId="4228849222" sldId="260"/>
            <ac:spMk id="37" creationId="{CFAD4996-1F0C-47EA-B88F-117DAFD7BE5A}"/>
          </ac:spMkLst>
        </pc:spChg>
        <pc:spChg chg="add mod">
          <ac:chgData name="Xiang Zhang" userId="c00dd3a6-db50-4f2a-8621-f242b9ac8cde" providerId="ADAL" clId="{24B4F012-3E92-4985-8F4C-3BFFF187AE4A}" dt="2022-04-10T22:31:57.471" v="2892" actId="164"/>
          <ac:spMkLst>
            <pc:docMk/>
            <pc:sldMk cId="4228849222" sldId="260"/>
            <ac:spMk id="38" creationId="{B5994FFE-6D68-46ED-A7D5-5209D79AA134}"/>
          </ac:spMkLst>
        </pc:spChg>
        <pc:spChg chg="add mod">
          <ac:chgData name="Xiang Zhang" userId="c00dd3a6-db50-4f2a-8621-f242b9ac8cde" providerId="ADAL" clId="{24B4F012-3E92-4985-8F4C-3BFFF187AE4A}" dt="2022-04-10T22:35:11.327" v="3087" actId="20577"/>
          <ac:spMkLst>
            <pc:docMk/>
            <pc:sldMk cId="4228849222" sldId="260"/>
            <ac:spMk id="40" creationId="{6021761F-2440-4C17-9846-4F2AD12F71A1}"/>
          </ac:spMkLst>
        </pc:spChg>
        <pc:spChg chg="add mod">
          <ac:chgData name="Xiang Zhang" userId="c00dd3a6-db50-4f2a-8621-f242b9ac8cde" providerId="ADAL" clId="{24B4F012-3E92-4985-8F4C-3BFFF187AE4A}" dt="2022-04-10T22:34:37.157" v="3066" actId="1076"/>
          <ac:spMkLst>
            <pc:docMk/>
            <pc:sldMk cId="4228849222" sldId="260"/>
            <ac:spMk id="42" creationId="{2B910B06-67BB-4763-8AD0-6E8221FBCC4C}"/>
          </ac:spMkLst>
        </pc:spChg>
        <pc:spChg chg="add mod">
          <ac:chgData name="Xiang Zhang" userId="c00dd3a6-db50-4f2a-8621-f242b9ac8cde" providerId="ADAL" clId="{24B4F012-3E92-4985-8F4C-3BFFF187AE4A}" dt="2022-04-11T04:54:02.672" v="8356" actId="1076"/>
          <ac:spMkLst>
            <pc:docMk/>
            <pc:sldMk cId="4228849222" sldId="260"/>
            <ac:spMk id="44" creationId="{C7B9C75F-83C5-4E4D-B1BE-4584ED3049DA}"/>
          </ac:spMkLst>
        </pc:spChg>
        <pc:grpChg chg="add mod">
          <ac:chgData name="Xiang Zhang" userId="c00dd3a6-db50-4f2a-8621-f242b9ac8cde" providerId="ADAL" clId="{24B4F012-3E92-4985-8F4C-3BFFF187AE4A}" dt="2022-04-10T22:31:57.471" v="2892" actId="164"/>
          <ac:grpSpMkLst>
            <pc:docMk/>
            <pc:sldMk cId="4228849222" sldId="260"/>
            <ac:grpSpMk id="39" creationId="{931580AF-EABF-4A5F-8863-798B8629A21E}"/>
          </ac:grpSpMkLst>
        </pc:grpChg>
        <pc:picChg chg="mod">
          <ac:chgData name="Xiang Zhang" userId="c00dd3a6-db50-4f2a-8621-f242b9ac8cde" providerId="ADAL" clId="{24B4F012-3E92-4985-8F4C-3BFFF187AE4A}" dt="2022-04-10T22:31:57.471" v="2892" actId="164"/>
          <ac:picMkLst>
            <pc:docMk/>
            <pc:sldMk cId="4228849222" sldId="260"/>
            <ac:picMk id="19" creationId="{CE7D9527-B3F7-48FC-9585-C050EA373C35}"/>
          </ac:picMkLst>
        </pc:picChg>
      </pc:sldChg>
      <pc:sldChg chg="addSp delSp modSp mod">
        <pc:chgData name="Xiang Zhang" userId="c00dd3a6-db50-4f2a-8621-f242b9ac8cde" providerId="ADAL" clId="{24B4F012-3E92-4985-8F4C-3BFFF187AE4A}" dt="2022-04-11T04:56:51.227" v="8481" actId="20577"/>
        <pc:sldMkLst>
          <pc:docMk/>
          <pc:sldMk cId="3966257933" sldId="261"/>
        </pc:sldMkLst>
        <pc:spChg chg="mod">
          <ac:chgData name="Xiang Zhang" userId="c00dd3a6-db50-4f2a-8621-f242b9ac8cde" providerId="ADAL" clId="{24B4F012-3E92-4985-8F4C-3BFFF187AE4A}" dt="2022-04-10T22:01:50.150" v="1698"/>
          <ac:spMkLst>
            <pc:docMk/>
            <pc:sldMk cId="3966257933" sldId="261"/>
            <ac:spMk id="2" creationId="{00000000-0000-0000-0000-000000000000}"/>
          </ac:spMkLst>
        </pc:spChg>
        <pc:spChg chg="mod">
          <ac:chgData name="Xiang Zhang" userId="c00dd3a6-db50-4f2a-8621-f242b9ac8cde" providerId="ADAL" clId="{24B4F012-3E92-4985-8F4C-3BFFF187AE4A}" dt="2022-04-11T04:56:40.723" v="8454" actId="1076"/>
          <ac:spMkLst>
            <pc:docMk/>
            <pc:sldMk cId="3966257933" sldId="261"/>
            <ac:spMk id="3" creationId="{00000000-0000-0000-0000-000000000000}"/>
          </ac:spMkLst>
        </pc:spChg>
        <pc:spChg chg="add mod">
          <ac:chgData name="Xiang Zhang" userId="c00dd3a6-db50-4f2a-8621-f242b9ac8cde" providerId="ADAL" clId="{24B4F012-3E92-4985-8F4C-3BFFF187AE4A}" dt="2022-04-11T04:56:51.227" v="8481" actId="20577"/>
          <ac:spMkLst>
            <pc:docMk/>
            <pc:sldMk cId="3966257933" sldId="261"/>
            <ac:spMk id="9" creationId="{4584F6A7-8E02-4CD3-B3F4-2A50E6E63479}"/>
          </ac:spMkLst>
        </pc:spChg>
        <pc:picChg chg="del">
          <ac:chgData name="Xiang Zhang" userId="c00dd3a6-db50-4f2a-8621-f242b9ac8cde" providerId="ADAL" clId="{24B4F012-3E92-4985-8F4C-3BFFF187AE4A}" dt="2022-04-11T03:52:06.278" v="7110" actId="478"/>
          <ac:picMkLst>
            <pc:docMk/>
            <pc:sldMk cId="3966257933" sldId="261"/>
            <ac:picMk id="5" creationId="{C7D81756-E2C9-4155-8707-67E596DEEABF}"/>
          </ac:picMkLst>
        </pc:picChg>
        <pc:picChg chg="add mod">
          <ac:chgData name="Xiang Zhang" userId="c00dd3a6-db50-4f2a-8621-f242b9ac8cde" providerId="ADAL" clId="{24B4F012-3E92-4985-8F4C-3BFFF187AE4A}" dt="2022-04-11T03:52:17.157" v="7115" actId="1076"/>
          <ac:picMkLst>
            <pc:docMk/>
            <pc:sldMk cId="3966257933" sldId="261"/>
            <ac:picMk id="7" creationId="{54707055-E51A-4865-99C9-F4292A913BE2}"/>
          </ac:picMkLst>
        </pc:picChg>
      </pc:sldChg>
      <pc:sldChg chg="addSp delSp modSp mod">
        <pc:chgData name="Xiang Zhang" userId="c00dd3a6-db50-4f2a-8621-f242b9ac8cde" providerId="ADAL" clId="{24B4F012-3E92-4985-8F4C-3BFFF187AE4A}" dt="2022-04-11T04:03:31.434" v="7338" actId="1076"/>
        <pc:sldMkLst>
          <pc:docMk/>
          <pc:sldMk cId="1331656236" sldId="262"/>
        </pc:sldMkLst>
        <pc:spChg chg="mod">
          <ac:chgData name="Xiang Zhang" userId="c00dd3a6-db50-4f2a-8621-f242b9ac8cde" providerId="ADAL" clId="{24B4F012-3E92-4985-8F4C-3BFFF187AE4A}" dt="2022-04-11T01:37:40.636" v="6991" actId="20577"/>
          <ac:spMkLst>
            <pc:docMk/>
            <pc:sldMk cId="1331656236" sldId="262"/>
            <ac:spMk id="2" creationId="{00000000-0000-0000-0000-000000000000}"/>
          </ac:spMkLst>
        </pc:spChg>
        <pc:picChg chg="del mod">
          <ac:chgData name="Xiang Zhang" userId="c00dd3a6-db50-4f2a-8621-f242b9ac8cde" providerId="ADAL" clId="{24B4F012-3E92-4985-8F4C-3BFFF187AE4A}" dt="2022-04-11T04:03:23.219" v="7332" actId="478"/>
          <ac:picMkLst>
            <pc:docMk/>
            <pc:sldMk cId="1331656236" sldId="262"/>
            <ac:picMk id="10" creationId="{B13BDA51-F1B7-4B8E-80FE-1B2C5CED3FF9}"/>
          </ac:picMkLst>
        </pc:picChg>
        <pc:picChg chg="add mod">
          <ac:chgData name="Xiang Zhang" userId="c00dd3a6-db50-4f2a-8621-f242b9ac8cde" providerId="ADAL" clId="{24B4F012-3E92-4985-8F4C-3BFFF187AE4A}" dt="2022-04-11T04:03:31.434" v="7338" actId="1076"/>
          <ac:picMkLst>
            <pc:docMk/>
            <pc:sldMk cId="1331656236" sldId="262"/>
            <ac:picMk id="12" creationId="{1BE4753E-9F4D-4CAC-8BD1-A7C92C221B00}"/>
          </ac:picMkLst>
        </pc:picChg>
      </pc:sldChg>
      <pc:sldChg chg="addSp delSp modSp mod">
        <pc:chgData name="Xiang Zhang" userId="c00dd3a6-db50-4f2a-8621-f242b9ac8cde" providerId="ADAL" clId="{24B4F012-3E92-4985-8F4C-3BFFF187AE4A}" dt="2022-04-11T04:59:28.556" v="8562" actId="207"/>
        <pc:sldMkLst>
          <pc:docMk/>
          <pc:sldMk cId="3164897354" sldId="263"/>
        </pc:sldMkLst>
        <pc:spChg chg="mod">
          <ac:chgData name="Xiang Zhang" userId="c00dd3a6-db50-4f2a-8621-f242b9ac8cde" providerId="ADAL" clId="{24B4F012-3E92-4985-8F4C-3BFFF187AE4A}" dt="2022-04-10T22:02:04.984" v="1699"/>
          <ac:spMkLst>
            <pc:docMk/>
            <pc:sldMk cId="3164897354" sldId="263"/>
            <ac:spMk id="2" creationId="{00000000-0000-0000-0000-000000000000}"/>
          </ac:spMkLst>
        </pc:spChg>
        <pc:spChg chg="mod">
          <ac:chgData name="Xiang Zhang" userId="c00dd3a6-db50-4f2a-8621-f242b9ac8cde" providerId="ADAL" clId="{24B4F012-3E92-4985-8F4C-3BFFF187AE4A}" dt="2022-04-10T23:03:09.401" v="3999" actId="1076"/>
          <ac:spMkLst>
            <pc:docMk/>
            <pc:sldMk cId="3164897354" sldId="263"/>
            <ac:spMk id="3" creationId="{00000000-0000-0000-0000-000000000000}"/>
          </ac:spMkLst>
        </pc:spChg>
        <pc:spChg chg="del mod">
          <ac:chgData name="Xiang Zhang" userId="c00dd3a6-db50-4f2a-8621-f242b9ac8cde" providerId="ADAL" clId="{24B4F012-3E92-4985-8F4C-3BFFF187AE4A}" dt="2022-04-10T23:01:28.018" v="3964" actId="478"/>
          <ac:spMkLst>
            <pc:docMk/>
            <pc:sldMk cId="3164897354" sldId="263"/>
            <ac:spMk id="8" creationId="{8EBE9924-91C9-49F5-AF07-085D59DA6C4F}"/>
          </ac:spMkLst>
        </pc:spChg>
        <pc:spChg chg="del mod">
          <ac:chgData name="Xiang Zhang" userId="c00dd3a6-db50-4f2a-8621-f242b9ac8cde" providerId="ADAL" clId="{24B4F012-3E92-4985-8F4C-3BFFF187AE4A}" dt="2022-04-10T22:50:17.212" v="3560" actId="478"/>
          <ac:spMkLst>
            <pc:docMk/>
            <pc:sldMk cId="3164897354" sldId="263"/>
            <ac:spMk id="10" creationId="{C03EE438-228B-46BB-B84C-A2C2B40ACF9E}"/>
          </ac:spMkLst>
        </pc:spChg>
        <pc:spChg chg="del mod">
          <ac:chgData name="Xiang Zhang" userId="c00dd3a6-db50-4f2a-8621-f242b9ac8cde" providerId="ADAL" clId="{24B4F012-3E92-4985-8F4C-3BFFF187AE4A}" dt="2022-04-10T22:58:08.552" v="3681" actId="478"/>
          <ac:spMkLst>
            <pc:docMk/>
            <pc:sldMk cId="3164897354" sldId="263"/>
            <ac:spMk id="12" creationId="{6C8EE1C9-6EB5-40AF-959E-FF4A1D7C61B4}"/>
          </ac:spMkLst>
        </pc:spChg>
        <pc:spChg chg="add mod">
          <ac:chgData name="Xiang Zhang" userId="c00dd3a6-db50-4f2a-8621-f242b9ac8cde" providerId="ADAL" clId="{24B4F012-3E92-4985-8F4C-3BFFF187AE4A}" dt="2022-04-10T22:35:18.187" v="3094" actId="20577"/>
          <ac:spMkLst>
            <pc:docMk/>
            <pc:sldMk cId="3164897354" sldId="263"/>
            <ac:spMk id="14" creationId="{1874605A-01ED-4F6A-BF03-F99DDAB3BEBD}"/>
          </ac:spMkLst>
        </pc:spChg>
        <pc:spChg chg="add mod">
          <ac:chgData name="Xiang Zhang" userId="c00dd3a6-db50-4f2a-8621-f242b9ac8cde" providerId="ADAL" clId="{24B4F012-3E92-4985-8F4C-3BFFF187AE4A}" dt="2022-04-10T23:55:41.353" v="4186" actId="1076"/>
          <ac:spMkLst>
            <pc:docMk/>
            <pc:sldMk cId="3164897354" sldId="263"/>
            <ac:spMk id="15" creationId="{CB014F89-04D6-40D0-BAC2-D6B0BB2B9525}"/>
          </ac:spMkLst>
        </pc:spChg>
        <pc:spChg chg="add mod">
          <ac:chgData name="Xiang Zhang" userId="c00dd3a6-db50-4f2a-8621-f242b9ac8cde" providerId="ADAL" clId="{24B4F012-3E92-4985-8F4C-3BFFF187AE4A}" dt="2022-04-11T04:59:28.556" v="8562" actId="207"/>
          <ac:spMkLst>
            <pc:docMk/>
            <pc:sldMk cId="3164897354" sldId="263"/>
            <ac:spMk id="16" creationId="{29BD7AA3-D948-436B-B24E-82BEEF80CB6D}"/>
          </ac:spMkLst>
        </pc:spChg>
        <pc:picChg chg="mod">
          <ac:chgData name="Xiang Zhang" userId="c00dd3a6-db50-4f2a-8621-f242b9ac8cde" providerId="ADAL" clId="{24B4F012-3E92-4985-8F4C-3BFFF187AE4A}" dt="2022-04-11T04:58:34.057" v="8512" actId="1076"/>
          <ac:picMkLst>
            <pc:docMk/>
            <pc:sldMk cId="3164897354" sldId="263"/>
            <ac:picMk id="5" creationId="{1237BEB7-0315-4D5B-91F1-60632183C13C}"/>
          </ac:picMkLst>
        </pc:picChg>
      </pc:sldChg>
      <pc:sldChg chg="addSp delSp modSp mod ord">
        <pc:chgData name="Xiang Zhang" userId="c00dd3a6-db50-4f2a-8621-f242b9ac8cde" providerId="ADAL" clId="{24B4F012-3E92-4985-8F4C-3BFFF187AE4A}" dt="2022-04-11T05:05:47.615" v="8729" actId="207"/>
        <pc:sldMkLst>
          <pc:docMk/>
          <pc:sldMk cId="2892804069" sldId="264"/>
        </pc:sldMkLst>
        <pc:spChg chg="mod">
          <ac:chgData name="Xiang Zhang" userId="c00dd3a6-db50-4f2a-8621-f242b9ac8cde" providerId="ADAL" clId="{24B4F012-3E92-4985-8F4C-3BFFF187AE4A}" dt="2022-04-10T22:16:07.362" v="2147" actId="20577"/>
          <ac:spMkLst>
            <pc:docMk/>
            <pc:sldMk cId="2892804069" sldId="264"/>
            <ac:spMk id="2" creationId="{00000000-0000-0000-0000-000000000000}"/>
          </ac:spMkLst>
        </pc:spChg>
        <pc:spChg chg="mod">
          <ac:chgData name="Xiang Zhang" userId="c00dd3a6-db50-4f2a-8621-f242b9ac8cde" providerId="ADAL" clId="{24B4F012-3E92-4985-8F4C-3BFFF187AE4A}" dt="2022-04-11T01:28:30.054" v="6566" actId="255"/>
          <ac:spMkLst>
            <pc:docMk/>
            <pc:sldMk cId="2892804069" sldId="264"/>
            <ac:spMk id="3" creationId="{00000000-0000-0000-0000-000000000000}"/>
          </ac:spMkLst>
        </pc:spChg>
        <pc:spChg chg="add mod">
          <ac:chgData name="Xiang Zhang" userId="c00dd3a6-db50-4f2a-8621-f242b9ac8cde" providerId="ADAL" clId="{24B4F012-3E92-4985-8F4C-3BFFF187AE4A}" dt="2022-04-11T05:05:47.615" v="8729" actId="207"/>
          <ac:spMkLst>
            <pc:docMk/>
            <pc:sldMk cId="2892804069" sldId="264"/>
            <ac:spMk id="12" creationId="{B3B3BE4A-817A-4ED7-8368-3ECCA35A6208}"/>
          </ac:spMkLst>
        </pc:spChg>
        <pc:spChg chg="add mod">
          <ac:chgData name="Xiang Zhang" userId="c00dd3a6-db50-4f2a-8621-f242b9ac8cde" providerId="ADAL" clId="{24B4F012-3E92-4985-8F4C-3BFFF187AE4A}" dt="2022-04-11T01:33:54.256" v="6817" actId="14100"/>
          <ac:spMkLst>
            <pc:docMk/>
            <pc:sldMk cId="2892804069" sldId="264"/>
            <ac:spMk id="13" creationId="{48AAC0F0-6B70-4777-92FC-D4A5092F8A1A}"/>
          </ac:spMkLst>
        </pc:spChg>
        <pc:spChg chg="add del mod">
          <ac:chgData name="Xiang Zhang" userId="c00dd3a6-db50-4f2a-8621-f242b9ac8cde" providerId="ADAL" clId="{24B4F012-3E92-4985-8F4C-3BFFF187AE4A}" dt="2022-04-11T01:30:13.911" v="6587" actId="478"/>
          <ac:spMkLst>
            <pc:docMk/>
            <pc:sldMk cId="2892804069" sldId="264"/>
            <ac:spMk id="15" creationId="{8F48AA5C-4A90-44B0-8B47-49D664A1BF59}"/>
          </ac:spMkLst>
        </pc:spChg>
        <pc:spChg chg="add mod">
          <ac:chgData name="Xiang Zhang" userId="c00dd3a6-db50-4f2a-8621-f242b9ac8cde" providerId="ADAL" clId="{24B4F012-3E92-4985-8F4C-3BFFF187AE4A}" dt="2022-04-11T01:36:48.507" v="6906" actId="20577"/>
          <ac:spMkLst>
            <pc:docMk/>
            <pc:sldMk cId="2892804069" sldId="264"/>
            <ac:spMk id="16" creationId="{53F5000E-4DCC-41F3-93AB-0E4EB8F28AF8}"/>
          </ac:spMkLst>
        </pc:spChg>
        <pc:spChg chg="add mod">
          <ac:chgData name="Xiang Zhang" userId="c00dd3a6-db50-4f2a-8621-f242b9ac8cde" providerId="ADAL" clId="{24B4F012-3E92-4985-8F4C-3BFFF187AE4A}" dt="2022-04-11T05:00:57.001" v="8648" actId="1076"/>
          <ac:spMkLst>
            <pc:docMk/>
            <pc:sldMk cId="2892804069" sldId="264"/>
            <ac:spMk id="20" creationId="{B13632CA-2208-4367-A45B-1F407279ED90}"/>
          </ac:spMkLst>
        </pc:spChg>
        <pc:spChg chg="add mod">
          <ac:chgData name="Xiang Zhang" userId="c00dd3a6-db50-4f2a-8621-f242b9ac8cde" providerId="ADAL" clId="{24B4F012-3E92-4985-8F4C-3BFFF187AE4A}" dt="2022-04-11T05:04:51.292" v="8723" actId="164"/>
          <ac:spMkLst>
            <pc:docMk/>
            <pc:sldMk cId="2892804069" sldId="264"/>
            <ac:spMk id="21" creationId="{359B45C1-5F52-4D7B-9CDF-70D15D12FE75}"/>
          </ac:spMkLst>
        </pc:spChg>
        <pc:spChg chg="add mod">
          <ac:chgData name="Xiang Zhang" userId="c00dd3a6-db50-4f2a-8621-f242b9ac8cde" providerId="ADAL" clId="{24B4F012-3E92-4985-8F4C-3BFFF187AE4A}" dt="2022-04-11T05:04:51.292" v="8723" actId="164"/>
          <ac:spMkLst>
            <pc:docMk/>
            <pc:sldMk cId="2892804069" sldId="264"/>
            <ac:spMk id="22" creationId="{AD520660-313B-461D-BC29-30C3F792DCFC}"/>
          </ac:spMkLst>
        </pc:spChg>
        <pc:spChg chg="add mod">
          <ac:chgData name="Xiang Zhang" userId="c00dd3a6-db50-4f2a-8621-f242b9ac8cde" providerId="ADAL" clId="{24B4F012-3E92-4985-8F4C-3BFFF187AE4A}" dt="2022-04-11T05:04:51.292" v="8723" actId="164"/>
          <ac:spMkLst>
            <pc:docMk/>
            <pc:sldMk cId="2892804069" sldId="264"/>
            <ac:spMk id="23" creationId="{2EDA8E0F-7011-4AAE-9E7F-1003C9A0FC2F}"/>
          </ac:spMkLst>
        </pc:spChg>
        <pc:spChg chg="add mod">
          <ac:chgData name="Xiang Zhang" userId="c00dd3a6-db50-4f2a-8621-f242b9ac8cde" providerId="ADAL" clId="{24B4F012-3E92-4985-8F4C-3BFFF187AE4A}" dt="2022-04-11T05:04:51.292" v="8723" actId="164"/>
          <ac:spMkLst>
            <pc:docMk/>
            <pc:sldMk cId="2892804069" sldId="264"/>
            <ac:spMk id="24" creationId="{18F7D0A2-34CB-48A0-AA39-A360EC3D3C09}"/>
          </ac:spMkLst>
        </pc:spChg>
        <pc:spChg chg="add mod">
          <ac:chgData name="Xiang Zhang" userId="c00dd3a6-db50-4f2a-8621-f242b9ac8cde" providerId="ADAL" clId="{24B4F012-3E92-4985-8F4C-3BFFF187AE4A}" dt="2022-04-11T05:04:51.292" v="8723" actId="164"/>
          <ac:spMkLst>
            <pc:docMk/>
            <pc:sldMk cId="2892804069" sldId="264"/>
            <ac:spMk id="25" creationId="{08DE4DB9-880E-482D-9E09-5D785A733E7B}"/>
          </ac:spMkLst>
        </pc:spChg>
        <pc:spChg chg="add del mod">
          <ac:chgData name="Xiang Zhang" userId="c00dd3a6-db50-4f2a-8621-f242b9ac8cde" providerId="ADAL" clId="{24B4F012-3E92-4985-8F4C-3BFFF187AE4A}" dt="2022-04-11T05:03:49.119" v="8703" actId="478"/>
          <ac:spMkLst>
            <pc:docMk/>
            <pc:sldMk cId="2892804069" sldId="264"/>
            <ac:spMk id="26" creationId="{FDAEB26D-03C6-4372-B8A8-F59DBA2FB033}"/>
          </ac:spMkLst>
        </pc:spChg>
        <pc:spChg chg="add mod">
          <ac:chgData name="Xiang Zhang" userId="c00dd3a6-db50-4f2a-8621-f242b9ac8cde" providerId="ADAL" clId="{24B4F012-3E92-4985-8F4C-3BFFF187AE4A}" dt="2022-04-11T05:04:51.292" v="8723" actId="164"/>
          <ac:spMkLst>
            <pc:docMk/>
            <pc:sldMk cId="2892804069" sldId="264"/>
            <ac:spMk id="28" creationId="{31C4F7E3-D786-4BFE-B846-92B6ABDEC1C5}"/>
          </ac:spMkLst>
        </pc:spChg>
        <pc:spChg chg="add mod">
          <ac:chgData name="Xiang Zhang" userId="c00dd3a6-db50-4f2a-8621-f242b9ac8cde" providerId="ADAL" clId="{24B4F012-3E92-4985-8F4C-3BFFF187AE4A}" dt="2022-04-11T05:04:51.292" v="8723" actId="164"/>
          <ac:spMkLst>
            <pc:docMk/>
            <pc:sldMk cId="2892804069" sldId="264"/>
            <ac:spMk id="29" creationId="{688800B2-4278-40BB-9DBF-6D5ECB297672}"/>
          </ac:spMkLst>
        </pc:spChg>
        <pc:grpChg chg="add mod">
          <ac:chgData name="Xiang Zhang" userId="c00dd3a6-db50-4f2a-8621-f242b9ac8cde" providerId="ADAL" clId="{24B4F012-3E92-4985-8F4C-3BFFF187AE4A}" dt="2022-04-11T05:04:51.292" v="8723" actId="164"/>
          <ac:grpSpMkLst>
            <pc:docMk/>
            <pc:sldMk cId="2892804069" sldId="264"/>
            <ac:grpSpMk id="30" creationId="{F5429D54-B7A9-46E5-8EA6-3BDDC5022E14}"/>
          </ac:grpSpMkLst>
        </pc:grpChg>
        <pc:picChg chg="del mod">
          <ac:chgData name="Xiang Zhang" userId="c00dd3a6-db50-4f2a-8621-f242b9ac8cde" providerId="ADAL" clId="{24B4F012-3E92-4985-8F4C-3BFFF187AE4A}" dt="2022-04-11T04:02:02.455" v="7319" actId="478"/>
          <ac:picMkLst>
            <pc:docMk/>
            <pc:sldMk cId="2892804069" sldId="264"/>
            <ac:picMk id="6" creationId="{7DE459F7-F31B-424A-AB02-D74DF42CD472}"/>
          </ac:picMkLst>
        </pc:picChg>
        <pc:picChg chg="add mod">
          <ac:chgData name="Xiang Zhang" userId="c00dd3a6-db50-4f2a-8621-f242b9ac8cde" providerId="ADAL" clId="{24B4F012-3E92-4985-8F4C-3BFFF187AE4A}" dt="2022-04-11T05:04:51.292" v="8723" actId="164"/>
          <ac:picMkLst>
            <pc:docMk/>
            <pc:sldMk cId="2892804069" sldId="264"/>
            <ac:picMk id="18" creationId="{85B5BB34-F287-4584-A4B6-97CD0883282E}"/>
          </ac:picMkLst>
        </pc:picChg>
      </pc:sldChg>
      <pc:sldChg chg="addSp delSp modSp mod">
        <pc:chgData name="Xiang Zhang" userId="c00dd3a6-db50-4f2a-8621-f242b9ac8cde" providerId="ADAL" clId="{24B4F012-3E92-4985-8F4C-3BFFF187AE4A}" dt="2022-04-11T04:51:46.379" v="8302" actId="1076"/>
        <pc:sldMkLst>
          <pc:docMk/>
          <pc:sldMk cId="875951191" sldId="265"/>
        </pc:sldMkLst>
        <pc:spChg chg="mod">
          <ac:chgData name="Xiang Zhang" userId="c00dd3a6-db50-4f2a-8621-f242b9ac8cde" providerId="ADAL" clId="{24B4F012-3E92-4985-8F4C-3BFFF187AE4A}" dt="2022-04-11T04:40:31.656" v="7968" actId="1076"/>
          <ac:spMkLst>
            <pc:docMk/>
            <pc:sldMk cId="875951191" sldId="265"/>
            <ac:spMk id="2" creationId="{00000000-0000-0000-0000-000000000000}"/>
          </ac:spMkLst>
        </pc:spChg>
        <pc:spChg chg="mod">
          <ac:chgData name="Xiang Zhang" userId="c00dd3a6-db50-4f2a-8621-f242b9ac8cde" providerId="ADAL" clId="{24B4F012-3E92-4985-8F4C-3BFFF187AE4A}" dt="2022-04-10T22:46:50.103" v="3515" actId="113"/>
          <ac:spMkLst>
            <pc:docMk/>
            <pc:sldMk cId="875951191" sldId="265"/>
            <ac:spMk id="13" creationId="{C4438867-CB76-41D7-9AAF-9CCB4CF4531C}"/>
          </ac:spMkLst>
        </pc:spChg>
        <pc:spChg chg="mod">
          <ac:chgData name="Xiang Zhang" userId="c00dd3a6-db50-4f2a-8621-f242b9ac8cde" providerId="ADAL" clId="{24B4F012-3E92-4985-8F4C-3BFFF187AE4A}" dt="2022-04-10T22:27:16.827" v="2758" actId="20577"/>
          <ac:spMkLst>
            <pc:docMk/>
            <pc:sldMk cId="875951191" sldId="265"/>
            <ac:spMk id="14" creationId="{E85F65BF-4AF7-4212-83E1-3508E4371F35}"/>
          </ac:spMkLst>
        </pc:spChg>
        <pc:spChg chg="add mod">
          <ac:chgData name="Xiang Zhang" userId="c00dd3a6-db50-4f2a-8621-f242b9ac8cde" providerId="ADAL" clId="{24B4F012-3E92-4985-8F4C-3BFFF187AE4A}" dt="2022-04-10T22:15:07.110" v="2065" actId="113"/>
          <ac:spMkLst>
            <pc:docMk/>
            <pc:sldMk cId="875951191" sldId="265"/>
            <ac:spMk id="16" creationId="{7D83C60C-A0C6-46E6-889D-7CE4A5F64A34}"/>
          </ac:spMkLst>
        </pc:spChg>
        <pc:spChg chg="add mod">
          <ac:chgData name="Xiang Zhang" userId="c00dd3a6-db50-4f2a-8621-f242b9ac8cde" providerId="ADAL" clId="{24B4F012-3E92-4985-8F4C-3BFFF187AE4A}" dt="2022-04-11T04:41:23.936" v="7977" actId="1076"/>
          <ac:spMkLst>
            <pc:docMk/>
            <pc:sldMk cId="875951191" sldId="265"/>
            <ac:spMk id="20" creationId="{27C0AC68-B4DD-479A-9014-57AD3EA9A2B1}"/>
          </ac:spMkLst>
        </pc:spChg>
        <pc:spChg chg="add mod">
          <ac:chgData name="Xiang Zhang" userId="c00dd3a6-db50-4f2a-8621-f242b9ac8cde" providerId="ADAL" clId="{24B4F012-3E92-4985-8F4C-3BFFF187AE4A}" dt="2022-04-11T04:41:39.334" v="7981" actId="1076"/>
          <ac:spMkLst>
            <pc:docMk/>
            <pc:sldMk cId="875951191" sldId="265"/>
            <ac:spMk id="22" creationId="{A7744EC6-CE1C-44EE-A851-D809224E34FE}"/>
          </ac:spMkLst>
        </pc:spChg>
        <pc:spChg chg="add mod">
          <ac:chgData name="Xiang Zhang" userId="c00dd3a6-db50-4f2a-8621-f242b9ac8cde" providerId="ADAL" clId="{24B4F012-3E92-4985-8F4C-3BFFF187AE4A}" dt="2022-04-11T04:41:44.171" v="7983" actId="1076"/>
          <ac:spMkLst>
            <pc:docMk/>
            <pc:sldMk cId="875951191" sldId="265"/>
            <ac:spMk id="23" creationId="{147CBD1F-2415-4462-8583-3EFA46EFD4AC}"/>
          </ac:spMkLst>
        </pc:spChg>
        <pc:spChg chg="add mod">
          <ac:chgData name="Xiang Zhang" userId="c00dd3a6-db50-4f2a-8621-f242b9ac8cde" providerId="ADAL" clId="{24B4F012-3E92-4985-8F4C-3BFFF187AE4A}" dt="2022-04-11T04:42:50.353" v="7996" actId="1076"/>
          <ac:spMkLst>
            <pc:docMk/>
            <pc:sldMk cId="875951191" sldId="265"/>
            <ac:spMk id="24" creationId="{050C221A-FFF8-48F4-A09C-AB4081DC9BDB}"/>
          </ac:spMkLst>
        </pc:spChg>
        <pc:spChg chg="add del mod">
          <ac:chgData name="Xiang Zhang" userId="c00dd3a6-db50-4f2a-8621-f242b9ac8cde" providerId="ADAL" clId="{24B4F012-3E92-4985-8F4C-3BFFF187AE4A}" dt="2022-04-11T04:37:23.571" v="7918" actId="478"/>
          <ac:spMkLst>
            <pc:docMk/>
            <pc:sldMk cId="875951191" sldId="265"/>
            <ac:spMk id="25" creationId="{4D2C3529-39CC-47F0-BA8B-8E9EE617E0B9}"/>
          </ac:spMkLst>
        </pc:spChg>
        <pc:spChg chg="add mod">
          <ac:chgData name="Xiang Zhang" userId="c00dd3a6-db50-4f2a-8621-f242b9ac8cde" providerId="ADAL" clId="{24B4F012-3E92-4985-8F4C-3BFFF187AE4A}" dt="2022-04-11T04:42:52.348" v="7997" actId="1076"/>
          <ac:spMkLst>
            <pc:docMk/>
            <pc:sldMk cId="875951191" sldId="265"/>
            <ac:spMk id="26" creationId="{5322CC73-DC38-4049-952F-31EA5A8173F2}"/>
          </ac:spMkLst>
        </pc:spChg>
        <pc:spChg chg="add mod">
          <ac:chgData name="Xiang Zhang" userId="c00dd3a6-db50-4f2a-8621-f242b9ac8cde" providerId="ADAL" clId="{24B4F012-3E92-4985-8F4C-3BFFF187AE4A}" dt="2022-04-11T04:43:03.268" v="7999" actId="1076"/>
          <ac:spMkLst>
            <pc:docMk/>
            <pc:sldMk cId="875951191" sldId="265"/>
            <ac:spMk id="38" creationId="{CC4726D6-D74E-4E95-A22A-F67C7910E32B}"/>
          </ac:spMkLst>
        </pc:spChg>
        <pc:spChg chg="add mod">
          <ac:chgData name="Xiang Zhang" userId="c00dd3a6-db50-4f2a-8621-f242b9ac8cde" providerId="ADAL" clId="{24B4F012-3E92-4985-8F4C-3BFFF187AE4A}" dt="2022-04-11T04:43:25.498" v="8000" actId="164"/>
          <ac:spMkLst>
            <pc:docMk/>
            <pc:sldMk cId="875951191" sldId="265"/>
            <ac:spMk id="54" creationId="{B6573473-F681-4A5F-AF08-EF28D86907BE}"/>
          </ac:spMkLst>
        </pc:spChg>
        <pc:spChg chg="add mod">
          <ac:chgData name="Xiang Zhang" userId="c00dd3a6-db50-4f2a-8621-f242b9ac8cde" providerId="ADAL" clId="{24B4F012-3E92-4985-8F4C-3BFFF187AE4A}" dt="2022-04-11T04:51:44.919" v="8301" actId="1076"/>
          <ac:spMkLst>
            <pc:docMk/>
            <pc:sldMk cId="875951191" sldId="265"/>
            <ac:spMk id="57" creationId="{93A524BB-A707-4EE2-881C-C2D4C9D806B0}"/>
          </ac:spMkLst>
        </pc:spChg>
        <pc:spChg chg="add mod">
          <ac:chgData name="Xiang Zhang" userId="c00dd3a6-db50-4f2a-8621-f242b9ac8cde" providerId="ADAL" clId="{24B4F012-3E92-4985-8F4C-3BFFF187AE4A}" dt="2022-04-11T04:51:38.954" v="8300" actId="1076"/>
          <ac:spMkLst>
            <pc:docMk/>
            <pc:sldMk cId="875951191" sldId="265"/>
            <ac:spMk id="58" creationId="{B4BCDC0C-B3E0-43D2-B3F9-9876F779EC2E}"/>
          </ac:spMkLst>
        </pc:spChg>
        <pc:grpChg chg="add mod">
          <ac:chgData name="Xiang Zhang" userId="c00dd3a6-db50-4f2a-8621-f242b9ac8cde" providerId="ADAL" clId="{24B4F012-3E92-4985-8F4C-3BFFF187AE4A}" dt="2022-04-11T04:43:25.498" v="8000" actId="164"/>
          <ac:grpSpMkLst>
            <pc:docMk/>
            <pc:sldMk cId="875951191" sldId="265"/>
            <ac:grpSpMk id="43" creationId="{1DB555FD-D774-4413-9A1D-69D8798F973C}"/>
          </ac:grpSpMkLst>
        </pc:grpChg>
        <pc:grpChg chg="add mod">
          <ac:chgData name="Xiang Zhang" userId="c00dd3a6-db50-4f2a-8621-f242b9ac8cde" providerId="ADAL" clId="{24B4F012-3E92-4985-8F4C-3BFFF187AE4A}" dt="2022-04-11T04:43:25.498" v="8000" actId="164"/>
          <ac:grpSpMkLst>
            <pc:docMk/>
            <pc:sldMk cId="875951191" sldId="265"/>
            <ac:grpSpMk id="55" creationId="{A11CDA30-02B8-405B-9836-41F14FB676CF}"/>
          </ac:grpSpMkLst>
        </pc:grpChg>
        <pc:picChg chg="mod">
          <ac:chgData name="Xiang Zhang" userId="c00dd3a6-db50-4f2a-8621-f242b9ac8cde" providerId="ADAL" clId="{24B4F012-3E92-4985-8F4C-3BFFF187AE4A}" dt="2022-04-11T04:40:36.034" v="7969" actId="164"/>
          <ac:picMkLst>
            <pc:docMk/>
            <pc:sldMk cId="875951191" sldId="265"/>
            <ac:picMk id="5" creationId="{E4F24B12-FFC5-4C72-9ED5-981334AF323C}"/>
          </ac:picMkLst>
        </pc:picChg>
        <pc:picChg chg="del mod">
          <ac:chgData name="Xiang Zhang" userId="c00dd3a6-db50-4f2a-8621-f242b9ac8cde" providerId="ADAL" clId="{24B4F012-3E92-4985-8F4C-3BFFF187AE4A}" dt="2022-04-11T04:04:26.169" v="7353" actId="478"/>
          <ac:picMkLst>
            <pc:docMk/>
            <pc:sldMk cId="875951191" sldId="265"/>
            <ac:picMk id="9" creationId="{D86C8AF5-FAC0-4DE4-ABC4-A021A0DC7C04}"/>
          </ac:picMkLst>
        </pc:picChg>
        <pc:picChg chg="add mod">
          <ac:chgData name="Xiang Zhang" userId="c00dd3a6-db50-4f2a-8621-f242b9ac8cde" providerId="ADAL" clId="{24B4F012-3E92-4985-8F4C-3BFFF187AE4A}" dt="2022-04-11T04:51:46.379" v="8302" actId="1076"/>
          <ac:picMkLst>
            <pc:docMk/>
            <pc:sldMk cId="875951191" sldId="265"/>
            <ac:picMk id="15" creationId="{39F0B580-15C7-4E6E-B409-2F5D2A14C759}"/>
          </ac:picMkLst>
        </pc:picChg>
        <pc:cxnChg chg="add mod">
          <ac:chgData name="Xiang Zhang" userId="c00dd3a6-db50-4f2a-8621-f242b9ac8cde" providerId="ADAL" clId="{24B4F012-3E92-4985-8F4C-3BFFF187AE4A}" dt="2022-04-11T04:41:41.269" v="7982" actId="14100"/>
          <ac:cxnSpMkLst>
            <pc:docMk/>
            <pc:sldMk cId="875951191" sldId="265"/>
            <ac:cxnSpMk id="28" creationId="{32C53527-6F2D-40B3-9298-EF178BE05EBB}"/>
          </ac:cxnSpMkLst>
        </pc:cxnChg>
        <pc:cxnChg chg="add mod">
          <ac:chgData name="Xiang Zhang" userId="c00dd3a6-db50-4f2a-8621-f242b9ac8cde" providerId="ADAL" clId="{24B4F012-3E92-4985-8F4C-3BFFF187AE4A}" dt="2022-04-11T04:41:50.345" v="7986" actId="14100"/>
          <ac:cxnSpMkLst>
            <pc:docMk/>
            <pc:sldMk cId="875951191" sldId="265"/>
            <ac:cxnSpMk id="29" creationId="{1A8640B9-2A25-4C4E-945A-AD52B45C94ED}"/>
          </ac:cxnSpMkLst>
        </pc:cxnChg>
        <pc:cxnChg chg="add mod">
          <ac:chgData name="Xiang Zhang" userId="c00dd3a6-db50-4f2a-8621-f242b9ac8cde" providerId="ADAL" clId="{24B4F012-3E92-4985-8F4C-3BFFF187AE4A}" dt="2022-04-11T04:41:20.606" v="7976" actId="1076"/>
          <ac:cxnSpMkLst>
            <pc:docMk/>
            <pc:sldMk cId="875951191" sldId="265"/>
            <ac:cxnSpMk id="35" creationId="{5EFB9E88-266A-41FE-B8BC-35D7F7BCC2A1}"/>
          </ac:cxnSpMkLst>
        </pc:cxnChg>
        <pc:cxnChg chg="add mod">
          <ac:chgData name="Xiang Zhang" userId="c00dd3a6-db50-4f2a-8621-f242b9ac8cde" providerId="ADAL" clId="{24B4F012-3E92-4985-8F4C-3BFFF187AE4A}" dt="2022-04-11T04:43:03.268" v="7999" actId="1076"/>
          <ac:cxnSpMkLst>
            <pc:docMk/>
            <pc:sldMk cId="875951191" sldId="265"/>
            <ac:cxnSpMk id="39" creationId="{E97E13C1-7A55-40DA-BB3C-EC0F10CBACD4}"/>
          </ac:cxnSpMkLst>
        </pc:cxnChg>
        <pc:cxnChg chg="add mod">
          <ac:chgData name="Xiang Zhang" userId="c00dd3a6-db50-4f2a-8621-f242b9ac8cde" providerId="ADAL" clId="{24B4F012-3E92-4985-8F4C-3BFFF187AE4A}" dt="2022-04-11T04:39:35.059" v="7957" actId="571"/>
          <ac:cxnSpMkLst>
            <pc:docMk/>
            <pc:sldMk cId="875951191" sldId="265"/>
            <ac:cxnSpMk id="40" creationId="{B8C82162-17C3-4180-90ED-FEC40FED0B6A}"/>
          </ac:cxnSpMkLst>
        </pc:cxnChg>
        <pc:cxnChg chg="add mod">
          <ac:chgData name="Xiang Zhang" userId="c00dd3a6-db50-4f2a-8621-f242b9ac8cde" providerId="ADAL" clId="{24B4F012-3E92-4985-8F4C-3BFFF187AE4A}" dt="2022-04-11T04:43:25.498" v="8000" actId="164"/>
          <ac:cxnSpMkLst>
            <pc:docMk/>
            <pc:sldMk cId="875951191" sldId="265"/>
            <ac:cxnSpMk id="45" creationId="{14BA0E0C-3C55-4E55-B8B2-592366FC553A}"/>
          </ac:cxnSpMkLst>
        </pc:cxnChg>
      </pc:sldChg>
      <pc:sldChg chg="addSp delSp modSp mod">
        <pc:chgData name="Xiang Zhang" userId="c00dd3a6-db50-4f2a-8621-f242b9ac8cde" providerId="ADAL" clId="{24B4F012-3E92-4985-8F4C-3BFFF187AE4A}" dt="2022-04-11T04:57:47.848" v="8511" actId="20577"/>
        <pc:sldMkLst>
          <pc:docMk/>
          <pc:sldMk cId="768216307" sldId="266"/>
        </pc:sldMkLst>
        <pc:spChg chg="mod">
          <ac:chgData name="Xiang Zhang" userId="c00dd3a6-db50-4f2a-8621-f242b9ac8cde" providerId="ADAL" clId="{24B4F012-3E92-4985-8F4C-3BFFF187AE4A}" dt="2022-04-10T22:16:24.405" v="2168" actId="20577"/>
          <ac:spMkLst>
            <pc:docMk/>
            <pc:sldMk cId="768216307" sldId="266"/>
            <ac:spMk id="2" creationId="{00000000-0000-0000-0000-000000000000}"/>
          </ac:spMkLst>
        </pc:spChg>
        <pc:spChg chg="mod">
          <ac:chgData name="Xiang Zhang" userId="c00dd3a6-db50-4f2a-8621-f242b9ac8cde" providerId="ADAL" clId="{24B4F012-3E92-4985-8F4C-3BFFF187AE4A}" dt="2022-04-11T00:52:05.786" v="5453" actId="1076"/>
          <ac:spMkLst>
            <pc:docMk/>
            <pc:sldMk cId="768216307" sldId="266"/>
            <ac:spMk id="3" creationId="{00000000-0000-0000-0000-000000000000}"/>
          </ac:spMkLst>
        </pc:spChg>
        <pc:spChg chg="add del mod">
          <ac:chgData name="Xiang Zhang" userId="c00dd3a6-db50-4f2a-8621-f242b9ac8cde" providerId="ADAL" clId="{24B4F012-3E92-4985-8F4C-3BFFF187AE4A}" dt="2022-04-11T00:42:55.065" v="5378" actId="478"/>
          <ac:spMkLst>
            <pc:docMk/>
            <pc:sldMk cId="768216307" sldId="266"/>
            <ac:spMk id="7" creationId="{E2500C1C-938F-4902-A359-0F0963580C1C}"/>
          </ac:spMkLst>
        </pc:spChg>
        <pc:spChg chg="add del mod">
          <ac:chgData name="Xiang Zhang" userId="c00dd3a6-db50-4f2a-8621-f242b9ac8cde" providerId="ADAL" clId="{24B4F012-3E92-4985-8F4C-3BFFF187AE4A}" dt="2022-04-11T00:48:12.254" v="5427" actId="478"/>
          <ac:spMkLst>
            <pc:docMk/>
            <pc:sldMk cId="768216307" sldId="266"/>
            <ac:spMk id="8" creationId="{BF261102-8432-4A42-9E4B-E35AD032D840}"/>
          </ac:spMkLst>
        </pc:spChg>
        <pc:spChg chg="add del">
          <ac:chgData name="Xiang Zhang" userId="c00dd3a6-db50-4f2a-8621-f242b9ac8cde" providerId="ADAL" clId="{24B4F012-3E92-4985-8F4C-3BFFF187AE4A}" dt="2022-04-11T00:49:37.187" v="5429" actId="22"/>
          <ac:spMkLst>
            <pc:docMk/>
            <pc:sldMk cId="768216307" sldId="266"/>
            <ac:spMk id="10" creationId="{93E4BFD9-070B-404E-91BF-0C31A560F1AA}"/>
          </ac:spMkLst>
        </pc:spChg>
        <pc:spChg chg="add mod">
          <ac:chgData name="Xiang Zhang" userId="c00dd3a6-db50-4f2a-8621-f242b9ac8cde" providerId="ADAL" clId="{24B4F012-3E92-4985-8F4C-3BFFF187AE4A}" dt="2022-04-11T03:53:21.989" v="7147" actId="1076"/>
          <ac:spMkLst>
            <pc:docMk/>
            <pc:sldMk cId="768216307" sldId="266"/>
            <ac:spMk id="12" creationId="{CAEEDC60-948F-434D-B056-956B9E693E8C}"/>
          </ac:spMkLst>
        </pc:spChg>
        <pc:spChg chg="add mod">
          <ac:chgData name="Xiang Zhang" userId="c00dd3a6-db50-4f2a-8621-f242b9ac8cde" providerId="ADAL" clId="{24B4F012-3E92-4985-8F4C-3BFFF187AE4A}" dt="2022-04-11T04:57:47.848" v="8511" actId="20577"/>
          <ac:spMkLst>
            <pc:docMk/>
            <pc:sldMk cId="768216307" sldId="266"/>
            <ac:spMk id="15" creationId="{E3D5CDBF-A901-4C1F-98D6-D6ED50BCC5E2}"/>
          </ac:spMkLst>
        </pc:spChg>
        <pc:picChg chg="del mod">
          <ac:chgData name="Xiang Zhang" userId="c00dd3a6-db50-4f2a-8621-f242b9ac8cde" providerId="ADAL" clId="{24B4F012-3E92-4985-8F4C-3BFFF187AE4A}" dt="2022-04-11T03:52:35.006" v="7116" actId="478"/>
          <ac:picMkLst>
            <pc:docMk/>
            <pc:sldMk cId="768216307" sldId="266"/>
            <ac:picMk id="9" creationId="{312DD87B-34CC-4E2C-823D-4AF065233B45}"/>
          </ac:picMkLst>
        </pc:picChg>
        <pc:picChg chg="add mod ord">
          <ac:chgData name="Xiang Zhang" userId="c00dd3a6-db50-4f2a-8621-f242b9ac8cde" providerId="ADAL" clId="{24B4F012-3E92-4985-8F4C-3BFFF187AE4A}" dt="2022-04-11T03:52:44.474" v="7122" actId="171"/>
          <ac:picMkLst>
            <pc:docMk/>
            <pc:sldMk cId="768216307" sldId="266"/>
            <ac:picMk id="14" creationId="{85E281B9-3A3B-4DBB-914B-87B2943A9E2C}"/>
          </ac:picMkLst>
        </pc:picChg>
      </pc:sldChg>
      <pc:sldChg chg="modSp add del mod">
        <pc:chgData name="Xiang Zhang" userId="c00dd3a6-db50-4f2a-8621-f242b9ac8cde" providerId="ADAL" clId="{24B4F012-3E92-4985-8F4C-3BFFF187AE4A}" dt="2022-04-10T21:13:17.524" v="1120" actId="47"/>
        <pc:sldMkLst>
          <pc:docMk/>
          <pc:sldMk cId="728453826" sldId="267"/>
        </pc:sldMkLst>
        <pc:spChg chg="mod">
          <ac:chgData name="Xiang Zhang" userId="c00dd3a6-db50-4f2a-8621-f242b9ac8cde" providerId="ADAL" clId="{24B4F012-3E92-4985-8F4C-3BFFF187AE4A}" dt="2022-04-10T20:37:54.771" v="101" actId="113"/>
          <ac:spMkLst>
            <pc:docMk/>
            <pc:sldMk cId="728453826" sldId="267"/>
            <ac:spMk id="13" creationId="{C4438867-CB76-41D7-9AAF-9CCB4CF4531C}"/>
          </ac:spMkLst>
        </pc:spChg>
      </pc:sldChg>
      <pc:sldChg chg="addSp delSp modSp add mod ord modAnim">
        <pc:chgData name="Xiang Zhang" userId="c00dd3a6-db50-4f2a-8621-f242b9ac8cde" providerId="ADAL" clId="{24B4F012-3E92-4985-8F4C-3BFFF187AE4A}" dt="2022-04-11T04:11:51.753" v="7816" actId="1076"/>
        <pc:sldMkLst>
          <pc:docMk/>
          <pc:sldMk cId="1180534481" sldId="268"/>
        </pc:sldMkLst>
        <pc:spChg chg="mod">
          <ac:chgData name="Xiang Zhang" userId="c00dd3a6-db50-4f2a-8621-f242b9ac8cde" providerId="ADAL" clId="{24B4F012-3E92-4985-8F4C-3BFFF187AE4A}" dt="2022-04-11T01:37:24.020" v="6960" actId="20577"/>
          <ac:spMkLst>
            <pc:docMk/>
            <pc:sldMk cId="1180534481" sldId="268"/>
            <ac:spMk id="2" creationId="{00000000-0000-0000-0000-000000000000}"/>
          </ac:spMkLst>
        </pc:spChg>
        <pc:spChg chg="add mod">
          <ac:chgData name="Xiang Zhang" userId="c00dd3a6-db50-4f2a-8621-f242b9ac8cde" providerId="ADAL" clId="{24B4F012-3E92-4985-8F4C-3BFFF187AE4A}" dt="2022-04-11T02:06:29.793" v="7060" actId="13822"/>
          <ac:spMkLst>
            <pc:docMk/>
            <pc:sldMk cId="1180534481" sldId="268"/>
            <ac:spMk id="11" creationId="{25F21CCE-8D75-494E-A297-39C1CC05A025}"/>
          </ac:spMkLst>
        </pc:spChg>
        <pc:spChg chg="add mod">
          <ac:chgData name="Xiang Zhang" userId="c00dd3a6-db50-4f2a-8621-f242b9ac8cde" providerId="ADAL" clId="{24B4F012-3E92-4985-8F4C-3BFFF187AE4A}" dt="2022-04-11T04:10:58.667" v="7805" actId="1076"/>
          <ac:spMkLst>
            <pc:docMk/>
            <pc:sldMk cId="1180534481" sldId="268"/>
            <ac:spMk id="12" creationId="{BC7A311D-1692-4EEF-9261-EDEF82D12B97}"/>
          </ac:spMkLst>
        </pc:spChg>
        <pc:spChg chg="add mod ord">
          <ac:chgData name="Xiang Zhang" userId="c00dd3a6-db50-4f2a-8621-f242b9ac8cde" providerId="ADAL" clId="{24B4F012-3E92-4985-8F4C-3BFFF187AE4A}" dt="2022-04-11T04:11:44.143" v="7813" actId="171"/>
          <ac:spMkLst>
            <pc:docMk/>
            <pc:sldMk cId="1180534481" sldId="268"/>
            <ac:spMk id="15" creationId="{D62B53C2-8376-4E9B-9956-998F46231715}"/>
          </ac:spMkLst>
        </pc:spChg>
        <pc:picChg chg="add del mod">
          <ac:chgData name="Xiang Zhang" userId="c00dd3a6-db50-4f2a-8621-f242b9ac8cde" providerId="ADAL" clId="{24B4F012-3E92-4985-8F4C-3BFFF187AE4A}" dt="2022-04-10T19:48:11.189" v="83" actId="478"/>
          <ac:picMkLst>
            <pc:docMk/>
            <pc:sldMk cId="1180534481" sldId="268"/>
            <ac:picMk id="4" creationId="{8B70A423-E4B9-4E20-9E81-9CC95BBB209E}"/>
          </ac:picMkLst>
        </pc:picChg>
        <pc:picChg chg="add del mod">
          <ac:chgData name="Xiang Zhang" userId="c00dd3a6-db50-4f2a-8621-f242b9ac8cde" providerId="ADAL" clId="{24B4F012-3E92-4985-8F4C-3BFFF187AE4A}" dt="2022-04-10T20:31:27.559" v="87" actId="478"/>
          <ac:picMkLst>
            <pc:docMk/>
            <pc:sldMk cId="1180534481" sldId="268"/>
            <ac:picMk id="6" creationId="{6E1B49E1-30CB-4C1F-8ACD-6EB10A08FBF8}"/>
          </ac:picMkLst>
        </pc:picChg>
        <pc:picChg chg="add mod ord">
          <ac:chgData name="Xiang Zhang" userId="c00dd3a6-db50-4f2a-8621-f242b9ac8cde" providerId="ADAL" clId="{24B4F012-3E92-4985-8F4C-3BFFF187AE4A}" dt="2022-04-11T04:11:51.753" v="7816" actId="1076"/>
          <ac:picMkLst>
            <pc:docMk/>
            <pc:sldMk cId="1180534481" sldId="268"/>
            <ac:picMk id="8" creationId="{B95EC2B3-B38C-4988-93DB-8ED5768D1811}"/>
          </ac:picMkLst>
        </pc:picChg>
        <pc:picChg chg="del">
          <ac:chgData name="Xiang Zhang" userId="c00dd3a6-db50-4f2a-8621-f242b9ac8cde" providerId="ADAL" clId="{24B4F012-3E92-4985-8F4C-3BFFF187AE4A}" dt="2022-04-10T14:40:18.548" v="78" actId="478"/>
          <ac:picMkLst>
            <pc:docMk/>
            <pc:sldMk cId="1180534481" sldId="268"/>
            <ac:picMk id="10" creationId="{B13BDA51-F1B7-4B8E-80FE-1B2C5CED3FF9}"/>
          </ac:picMkLst>
        </pc:picChg>
        <pc:picChg chg="add mod ord">
          <ac:chgData name="Xiang Zhang" userId="c00dd3a6-db50-4f2a-8621-f242b9ac8cde" providerId="ADAL" clId="{24B4F012-3E92-4985-8F4C-3BFFF187AE4A}" dt="2022-04-11T04:10:08.588" v="7769" actId="1076"/>
          <ac:picMkLst>
            <pc:docMk/>
            <pc:sldMk cId="1180534481" sldId="268"/>
            <ac:picMk id="14" creationId="{89DAABE5-09D6-4144-B763-56C72D705D9A}"/>
          </ac:picMkLst>
        </pc:picChg>
        <pc:cxnChg chg="add ord">
          <ac:chgData name="Xiang Zhang" userId="c00dd3a6-db50-4f2a-8621-f242b9ac8cde" providerId="ADAL" clId="{24B4F012-3E92-4985-8F4C-3BFFF187AE4A}" dt="2022-04-11T04:11:44.143" v="7813" actId="171"/>
          <ac:cxnSpMkLst>
            <pc:docMk/>
            <pc:sldMk cId="1180534481" sldId="268"/>
            <ac:cxnSpMk id="17" creationId="{591FF80B-B006-452D-8007-772C032D207B}"/>
          </ac:cxnSpMkLst>
        </pc:cxnChg>
      </pc:sldChg>
      <pc:sldChg chg="add">
        <pc:chgData name="Xiang Zhang" userId="c00dd3a6-db50-4f2a-8621-f242b9ac8cde" providerId="ADAL" clId="{24B4F012-3E92-4985-8F4C-3BFFF187AE4A}" dt="2022-04-10T23:51:52.368" v="4185"/>
        <pc:sldMkLst>
          <pc:docMk/>
          <pc:sldMk cId="3198521740" sldId="269"/>
        </pc:sldMkLst>
      </pc:sldChg>
      <pc:sldChg chg="addSp delSp modSp add del mod">
        <pc:chgData name="Xiang Zhang" userId="c00dd3a6-db50-4f2a-8621-f242b9ac8cde" providerId="ADAL" clId="{24B4F012-3E92-4985-8F4C-3BFFF187AE4A}" dt="2022-04-10T23:51:49.134" v="4184" actId="2696"/>
        <pc:sldMkLst>
          <pc:docMk/>
          <pc:sldMk cId="3851122207" sldId="269"/>
        </pc:sldMkLst>
        <pc:spChg chg="mod">
          <ac:chgData name="Xiang Zhang" userId="c00dd3a6-db50-4f2a-8621-f242b9ac8cde" providerId="ADAL" clId="{24B4F012-3E92-4985-8F4C-3BFFF187AE4A}" dt="2022-04-10T23:06:01.499" v="4015" actId="20577"/>
          <ac:spMkLst>
            <pc:docMk/>
            <pc:sldMk cId="3851122207" sldId="269"/>
            <ac:spMk id="2" creationId="{2F2FD924-F9E7-4D5B-89D4-37810D4EDC83}"/>
          </ac:spMkLst>
        </pc:spChg>
        <pc:spChg chg="del">
          <ac:chgData name="Xiang Zhang" userId="c00dd3a6-db50-4f2a-8621-f242b9ac8cde" providerId="ADAL" clId="{24B4F012-3E92-4985-8F4C-3BFFF187AE4A}" dt="2022-04-10T20:39:16.162" v="113" actId="478"/>
          <ac:spMkLst>
            <pc:docMk/>
            <pc:sldMk cId="3851122207" sldId="269"/>
            <ac:spMk id="3" creationId="{1A6F3E50-6E7A-4E35-AB8A-3FD07DFCEC79}"/>
          </ac:spMkLst>
        </pc:spChg>
        <pc:spChg chg="add del mod">
          <ac:chgData name="Xiang Zhang" userId="c00dd3a6-db50-4f2a-8621-f242b9ac8cde" providerId="ADAL" clId="{24B4F012-3E92-4985-8F4C-3BFFF187AE4A}" dt="2022-04-10T20:39:18.616" v="114" actId="478"/>
          <ac:spMkLst>
            <pc:docMk/>
            <pc:sldMk cId="3851122207" sldId="269"/>
            <ac:spMk id="5" creationId="{4CF870D2-C32E-4738-A2A3-9D4C2D2F44E0}"/>
          </ac:spMkLst>
        </pc:spChg>
        <pc:spChg chg="add mod">
          <ac:chgData name="Xiang Zhang" userId="c00dd3a6-db50-4f2a-8621-f242b9ac8cde" providerId="ADAL" clId="{24B4F012-3E92-4985-8F4C-3BFFF187AE4A}" dt="2022-04-10T21:11:00.596" v="1109" actId="1076"/>
          <ac:spMkLst>
            <pc:docMk/>
            <pc:sldMk cId="3851122207" sldId="269"/>
            <ac:spMk id="8" creationId="{7B319EF6-FA1E-48B3-88DF-1E5C07B70ACB}"/>
          </ac:spMkLst>
        </pc:spChg>
        <pc:spChg chg="add mod">
          <ac:chgData name="Xiang Zhang" userId="c00dd3a6-db50-4f2a-8621-f242b9ac8cde" providerId="ADAL" clId="{24B4F012-3E92-4985-8F4C-3BFFF187AE4A}" dt="2022-04-10T21:07:21.607" v="1015" actId="164"/>
          <ac:spMkLst>
            <pc:docMk/>
            <pc:sldMk cId="3851122207" sldId="269"/>
            <ac:spMk id="14" creationId="{3182D881-5870-47DA-B903-D31B72912F88}"/>
          </ac:spMkLst>
        </pc:spChg>
        <pc:spChg chg="add mod">
          <ac:chgData name="Xiang Zhang" userId="c00dd3a6-db50-4f2a-8621-f242b9ac8cde" providerId="ADAL" clId="{24B4F012-3E92-4985-8F4C-3BFFF187AE4A}" dt="2022-04-10T21:05:06.997" v="937" actId="571"/>
          <ac:spMkLst>
            <pc:docMk/>
            <pc:sldMk cId="3851122207" sldId="269"/>
            <ac:spMk id="16" creationId="{4168434D-EE56-4302-94BE-3AD6260FA43A}"/>
          </ac:spMkLst>
        </pc:spChg>
        <pc:spChg chg="add mod">
          <ac:chgData name="Xiang Zhang" userId="c00dd3a6-db50-4f2a-8621-f242b9ac8cde" providerId="ADAL" clId="{24B4F012-3E92-4985-8F4C-3BFFF187AE4A}" dt="2022-04-10T21:07:21.607" v="1015" actId="164"/>
          <ac:spMkLst>
            <pc:docMk/>
            <pc:sldMk cId="3851122207" sldId="269"/>
            <ac:spMk id="17" creationId="{C476E7F1-7F6A-42A8-A31F-3FD02AAF92A0}"/>
          </ac:spMkLst>
        </pc:spChg>
        <pc:spChg chg="add mod">
          <ac:chgData name="Xiang Zhang" userId="c00dd3a6-db50-4f2a-8621-f242b9ac8cde" providerId="ADAL" clId="{24B4F012-3E92-4985-8F4C-3BFFF187AE4A}" dt="2022-04-10T21:07:29.929" v="1017" actId="1076"/>
          <ac:spMkLst>
            <pc:docMk/>
            <pc:sldMk cId="3851122207" sldId="269"/>
            <ac:spMk id="24" creationId="{CD5782DE-3B81-4D05-AF19-DFFD7F528943}"/>
          </ac:spMkLst>
        </pc:spChg>
        <pc:spChg chg="add mod">
          <ac:chgData name="Xiang Zhang" userId="c00dd3a6-db50-4f2a-8621-f242b9ac8cde" providerId="ADAL" clId="{24B4F012-3E92-4985-8F4C-3BFFF187AE4A}" dt="2022-04-10T21:08:25.515" v="1060" actId="1076"/>
          <ac:spMkLst>
            <pc:docMk/>
            <pc:sldMk cId="3851122207" sldId="269"/>
            <ac:spMk id="25" creationId="{56E133DE-1A95-4A7F-9E66-FD52A960C45D}"/>
          </ac:spMkLst>
        </pc:spChg>
        <pc:spChg chg="add mod">
          <ac:chgData name="Xiang Zhang" userId="c00dd3a6-db50-4f2a-8621-f242b9ac8cde" providerId="ADAL" clId="{24B4F012-3E92-4985-8F4C-3BFFF187AE4A}" dt="2022-04-10T21:07:21.607" v="1015" actId="164"/>
          <ac:spMkLst>
            <pc:docMk/>
            <pc:sldMk cId="3851122207" sldId="269"/>
            <ac:spMk id="26" creationId="{06906037-83FF-4405-8B9C-BE832239B04F}"/>
          </ac:spMkLst>
        </pc:spChg>
        <pc:spChg chg="add mod">
          <ac:chgData name="Xiang Zhang" userId="c00dd3a6-db50-4f2a-8621-f242b9ac8cde" providerId="ADAL" clId="{24B4F012-3E92-4985-8F4C-3BFFF187AE4A}" dt="2022-04-10T21:11:25.219" v="1117" actId="403"/>
          <ac:spMkLst>
            <pc:docMk/>
            <pc:sldMk cId="3851122207" sldId="269"/>
            <ac:spMk id="32" creationId="{0A69BC93-7263-4487-8C78-B58C578A0189}"/>
          </ac:spMkLst>
        </pc:spChg>
        <pc:grpChg chg="add mod">
          <ac:chgData name="Xiang Zhang" userId="c00dd3a6-db50-4f2a-8621-f242b9ac8cde" providerId="ADAL" clId="{24B4F012-3E92-4985-8F4C-3BFFF187AE4A}" dt="2022-04-10T21:11:17.779" v="1116" actId="1076"/>
          <ac:grpSpMkLst>
            <pc:docMk/>
            <pc:sldMk cId="3851122207" sldId="269"/>
            <ac:grpSpMk id="29" creationId="{7267B7A4-5C14-4D7A-98F0-74FBA74CDED1}"/>
          </ac:grpSpMkLst>
        </pc:grpChg>
        <pc:grpChg chg="add mod">
          <ac:chgData name="Xiang Zhang" userId="c00dd3a6-db50-4f2a-8621-f242b9ac8cde" providerId="ADAL" clId="{24B4F012-3E92-4985-8F4C-3BFFF187AE4A}" dt="2022-04-10T21:08:28.223" v="1061" actId="1076"/>
          <ac:grpSpMkLst>
            <pc:docMk/>
            <pc:sldMk cId="3851122207" sldId="269"/>
            <ac:grpSpMk id="30" creationId="{4BE65291-9D86-4424-BF55-5006272E4868}"/>
          </ac:grpSpMkLst>
        </pc:grpChg>
        <pc:picChg chg="add mod">
          <ac:chgData name="Xiang Zhang" userId="c00dd3a6-db50-4f2a-8621-f242b9ac8cde" providerId="ADAL" clId="{24B4F012-3E92-4985-8F4C-3BFFF187AE4A}" dt="2022-04-10T21:07:12.129" v="1009" actId="164"/>
          <ac:picMkLst>
            <pc:docMk/>
            <pc:sldMk cId="3851122207" sldId="269"/>
            <ac:picMk id="7" creationId="{2F2161FF-F00E-4709-90D2-40090B516172}"/>
          </ac:picMkLst>
        </pc:picChg>
        <pc:picChg chg="add del mod">
          <ac:chgData name="Xiang Zhang" userId="c00dd3a6-db50-4f2a-8621-f242b9ac8cde" providerId="ADAL" clId="{24B4F012-3E92-4985-8F4C-3BFFF187AE4A}" dt="2022-04-10T20:47:05.560" v="316" actId="478"/>
          <ac:picMkLst>
            <pc:docMk/>
            <pc:sldMk cId="3851122207" sldId="269"/>
            <ac:picMk id="9" creationId="{311DCA2B-D978-4F7A-BB0D-673C6E4EFD65}"/>
          </ac:picMkLst>
        </pc:picChg>
        <pc:picChg chg="add mod">
          <ac:chgData name="Xiang Zhang" userId="c00dd3a6-db50-4f2a-8621-f242b9ac8cde" providerId="ADAL" clId="{24B4F012-3E92-4985-8F4C-3BFFF187AE4A}" dt="2022-04-10T21:07:21.607" v="1015" actId="164"/>
          <ac:picMkLst>
            <pc:docMk/>
            <pc:sldMk cId="3851122207" sldId="269"/>
            <ac:picMk id="11" creationId="{B79C25EB-66E6-408C-A817-D254BA8AA27B}"/>
          </ac:picMkLst>
        </pc:picChg>
        <pc:picChg chg="add mod">
          <ac:chgData name="Xiang Zhang" userId="c00dd3a6-db50-4f2a-8621-f242b9ac8cde" providerId="ADAL" clId="{24B4F012-3E92-4985-8F4C-3BFFF187AE4A}" dt="2022-04-10T21:07:12.129" v="1009" actId="164"/>
          <ac:picMkLst>
            <pc:docMk/>
            <pc:sldMk cId="3851122207" sldId="269"/>
            <ac:picMk id="13" creationId="{6FBC4328-0601-4B52-8F7C-641972F9AA72}"/>
          </ac:picMkLst>
        </pc:picChg>
        <pc:picChg chg="add mod">
          <ac:chgData name="Xiang Zhang" userId="c00dd3a6-db50-4f2a-8621-f242b9ac8cde" providerId="ADAL" clId="{24B4F012-3E92-4985-8F4C-3BFFF187AE4A}" dt="2022-04-10T21:05:06.997" v="937" actId="571"/>
          <ac:picMkLst>
            <pc:docMk/>
            <pc:sldMk cId="3851122207" sldId="269"/>
            <ac:picMk id="15" creationId="{2A8E86F7-2D85-4706-8530-6F17B74890F7}"/>
          </ac:picMkLst>
        </pc:picChg>
        <pc:picChg chg="add del mod">
          <ac:chgData name="Xiang Zhang" userId="c00dd3a6-db50-4f2a-8621-f242b9ac8cde" providerId="ADAL" clId="{24B4F012-3E92-4985-8F4C-3BFFF187AE4A}" dt="2022-04-10T23:51:38.166" v="4183" actId="478"/>
          <ac:picMkLst>
            <pc:docMk/>
            <pc:sldMk cId="3851122207" sldId="269"/>
            <ac:picMk id="34" creationId="{989148A2-3A22-43C8-A62E-1E882178332B}"/>
          </ac:picMkLst>
        </pc:picChg>
        <pc:cxnChg chg="add del mod">
          <ac:chgData name="Xiang Zhang" userId="c00dd3a6-db50-4f2a-8621-f242b9ac8cde" providerId="ADAL" clId="{24B4F012-3E92-4985-8F4C-3BFFF187AE4A}" dt="2022-04-10T21:05:59.569" v="954" actId="478"/>
          <ac:cxnSpMkLst>
            <pc:docMk/>
            <pc:sldMk cId="3851122207" sldId="269"/>
            <ac:cxnSpMk id="19" creationId="{C122C84C-1EAC-4B34-9E24-31C8952703A2}"/>
          </ac:cxnSpMkLst>
        </pc:cxnChg>
        <pc:cxnChg chg="add mod">
          <ac:chgData name="Xiang Zhang" userId="c00dd3a6-db50-4f2a-8621-f242b9ac8cde" providerId="ADAL" clId="{24B4F012-3E92-4985-8F4C-3BFFF187AE4A}" dt="2022-04-10T21:07:21.607" v="1015" actId="164"/>
          <ac:cxnSpMkLst>
            <pc:docMk/>
            <pc:sldMk cId="3851122207" sldId="269"/>
            <ac:cxnSpMk id="20" creationId="{FADDB4ED-5E01-49E1-B430-37CACD8B089A}"/>
          </ac:cxnSpMkLst>
        </pc:cxnChg>
      </pc:sldChg>
      <pc:sldChg chg="addSp delSp modSp add mod">
        <pc:chgData name="Xiang Zhang" userId="c00dd3a6-db50-4f2a-8621-f242b9ac8cde" providerId="ADAL" clId="{24B4F012-3E92-4985-8F4C-3BFFF187AE4A}" dt="2022-04-11T04:50:23.036" v="8224" actId="20577"/>
        <pc:sldMkLst>
          <pc:docMk/>
          <pc:sldMk cId="350375674" sldId="270"/>
        </pc:sldMkLst>
        <pc:spChg chg="mod">
          <ac:chgData name="Xiang Zhang" userId="c00dd3a6-db50-4f2a-8621-f242b9ac8cde" providerId="ADAL" clId="{24B4F012-3E92-4985-8F4C-3BFFF187AE4A}" dt="2022-04-10T23:48:53.945" v="4098" actId="571"/>
          <ac:spMkLst>
            <pc:docMk/>
            <pc:sldMk cId="350375674" sldId="270"/>
            <ac:spMk id="14" creationId="{3182D881-5870-47DA-B903-D31B72912F88}"/>
          </ac:spMkLst>
        </pc:spChg>
        <pc:spChg chg="mod">
          <ac:chgData name="Xiang Zhang" userId="c00dd3a6-db50-4f2a-8621-f242b9ac8cde" providerId="ADAL" clId="{24B4F012-3E92-4985-8F4C-3BFFF187AE4A}" dt="2022-04-10T23:48:53.945" v="4098" actId="571"/>
          <ac:spMkLst>
            <pc:docMk/>
            <pc:sldMk cId="350375674" sldId="270"/>
            <ac:spMk id="17" creationId="{C476E7F1-7F6A-42A8-A31F-3FD02AAF92A0}"/>
          </ac:spMkLst>
        </pc:spChg>
        <pc:spChg chg="add del mod ord">
          <ac:chgData name="Xiang Zhang" userId="c00dd3a6-db50-4f2a-8621-f242b9ac8cde" providerId="ADAL" clId="{24B4F012-3E92-4985-8F4C-3BFFF187AE4A}" dt="2022-04-10T23:46:24.569" v="4045" actId="21"/>
          <ac:spMkLst>
            <pc:docMk/>
            <pc:sldMk cId="350375674" sldId="270"/>
            <ac:spMk id="18" creationId="{114DD957-1801-4659-9B0F-C8F5C833930C}"/>
          </ac:spMkLst>
        </pc:spChg>
        <pc:spChg chg="add mod ord">
          <ac:chgData name="Xiang Zhang" userId="c00dd3a6-db50-4f2a-8621-f242b9ac8cde" providerId="ADAL" clId="{24B4F012-3E92-4985-8F4C-3BFFF187AE4A}" dt="2022-04-10T23:51:24.940" v="4177" actId="164"/>
          <ac:spMkLst>
            <pc:docMk/>
            <pc:sldMk cId="350375674" sldId="270"/>
            <ac:spMk id="19" creationId="{57267E7B-AA57-4822-AEBA-C23F088098C8}"/>
          </ac:spMkLst>
        </pc:spChg>
        <pc:spChg chg="add mod">
          <ac:chgData name="Xiang Zhang" userId="c00dd3a6-db50-4f2a-8621-f242b9ac8cde" providerId="ADAL" clId="{24B4F012-3E92-4985-8F4C-3BFFF187AE4A}" dt="2022-04-10T23:51:24.940" v="4177" actId="164"/>
          <ac:spMkLst>
            <pc:docMk/>
            <pc:sldMk cId="350375674" sldId="270"/>
            <ac:spMk id="21" creationId="{82F43ED5-4A52-43EF-AD3D-80A32E9C526E}"/>
          </ac:spMkLst>
        </pc:spChg>
        <pc:spChg chg="add mod">
          <ac:chgData name="Xiang Zhang" userId="c00dd3a6-db50-4f2a-8621-f242b9ac8cde" providerId="ADAL" clId="{24B4F012-3E92-4985-8F4C-3BFFF187AE4A}" dt="2022-04-10T23:51:24.940" v="4177" actId="164"/>
          <ac:spMkLst>
            <pc:docMk/>
            <pc:sldMk cId="350375674" sldId="270"/>
            <ac:spMk id="22" creationId="{B2CB1D38-9B46-4AAF-A766-D042A7C9E49B}"/>
          </ac:spMkLst>
        </pc:spChg>
        <pc:spChg chg="mod">
          <ac:chgData name="Xiang Zhang" userId="c00dd3a6-db50-4f2a-8621-f242b9ac8cde" providerId="ADAL" clId="{24B4F012-3E92-4985-8F4C-3BFFF187AE4A}" dt="2022-04-10T23:48:53.945" v="4098" actId="571"/>
          <ac:spMkLst>
            <pc:docMk/>
            <pc:sldMk cId="350375674" sldId="270"/>
            <ac:spMk id="24" creationId="{CD5782DE-3B81-4D05-AF19-DFFD7F528943}"/>
          </ac:spMkLst>
        </pc:spChg>
        <pc:spChg chg="mod">
          <ac:chgData name="Xiang Zhang" userId="c00dd3a6-db50-4f2a-8621-f242b9ac8cde" providerId="ADAL" clId="{24B4F012-3E92-4985-8F4C-3BFFF187AE4A}" dt="2022-04-10T23:48:53.945" v="4098" actId="571"/>
          <ac:spMkLst>
            <pc:docMk/>
            <pc:sldMk cId="350375674" sldId="270"/>
            <ac:spMk id="25" creationId="{56E133DE-1A95-4A7F-9E66-FD52A960C45D}"/>
          </ac:spMkLst>
        </pc:spChg>
        <pc:spChg chg="mod">
          <ac:chgData name="Xiang Zhang" userId="c00dd3a6-db50-4f2a-8621-f242b9ac8cde" providerId="ADAL" clId="{24B4F012-3E92-4985-8F4C-3BFFF187AE4A}" dt="2022-04-10T23:48:53.945" v="4098" actId="571"/>
          <ac:spMkLst>
            <pc:docMk/>
            <pc:sldMk cId="350375674" sldId="270"/>
            <ac:spMk id="26" creationId="{06906037-83FF-4405-8B9C-BE832239B04F}"/>
          </ac:spMkLst>
        </pc:spChg>
        <pc:spChg chg="add mod">
          <ac:chgData name="Xiang Zhang" userId="c00dd3a6-db50-4f2a-8621-f242b9ac8cde" providerId="ADAL" clId="{24B4F012-3E92-4985-8F4C-3BFFF187AE4A}" dt="2022-04-10T23:51:24.940" v="4177" actId="164"/>
          <ac:spMkLst>
            <pc:docMk/>
            <pc:sldMk cId="350375674" sldId="270"/>
            <ac:spMk id="27" creationId="{1458E2D9-82F7-4DB7-946E-21EBE5E8B9AB}"/>
          </ac:spMkLst>
        </pc:spChg>
        <pc:spChg chg="add mod">
          <ac:chgData name="Xiang Zhang" userId="c00dd3a6-db50-4f2a-8621-f242b9ac8cde" providerId="ADAL" clId="{24B4F012-3E92-4985-8F4C-3BFFF187AE4A}" dt="2022-04-10T23:47:14.628" v="4066" actId="571"/>
          <ac:spMkLst>
            <pc:docMk/>
            <pc:sldMk cId="350375674" sldId="270"/>
            <ac:spMk id="31" creationId="{9256C30F-0289-45DC-910D-EEEA9B21EEF8}"/>
          </ac:spMkLst>
        </pc:spChg>
        <pc:spChg chg="mod">
          <ac:chgData name="Xiang Zhang" userId="c00dd3a6-db50-4f2a-8621-f242b9ac8cde" providerId="ADAL" clId="{24B4F012-3E92-4985-8F4C-3BFFF187AE4A}" dt="2022-04-11T04:48:29.284" v="8101" actId="1076"/>
          <ac:spMkLst>
            <pc:docMk/>
            <pc:sldMk cId="350375674" sldId="270"/>
            <ac:spMk id="32" creationId="{0A69BC93-7263-4487-8C78-B58C578A0189}"/>
          </ac:spMkLst>
        </pc:spChg>
        <pc:spChg chg="add mod">
          <ac:chgData name="Xiang Zhang" userId="c00dd3a6-db50-4f2a-8621-f242b9ac8cde" providerId="ADAL" clId="{24B4F012-3E92-4985-8F4C-3BFFF187AE4A}" dt="2022-04-10T23:47:34.265" v="4076" actId="571"/>
          <ac:spMkLst>
            <pc:docMk/>
            <pc:sldMk cId="350375674" sldId="270"/>
            <ac:spMk id="36" creationId="{2EEDA2CA-5772-4847-81AA-AE38BAD9B904}"/>
          </ac:spMkLst>
        </pc:spChg>
        <pc:spChg chg="add mod">
          <ac:chgData name="Xiang Zhang" userId="c00dd3a6-db50-4f2a-8621-f242b9ac8cde" providerId="ADAL" clId="{24B4F012-3E92-4985-8F4C-3BFFF187AE4A}" dt="2022-04-10T23:51:24.940" v="4177" actId="164"/>
          <ac:spMkLst>
            <pc:docMk/>
            <pc:sldMk cId="350375674" sldId="270"/>
            <ac:spMk id="37" creationId="{AF7862AF-7DCD-481E-AC85-BFB5AF11753E}"/>
          </ac:spMkLst>
        </pc:spChg>
        <pc:spChg chg="add mod">
          <ac:chgData name="Xiang Zhang" userId="c00dd3a6-db50-4f2a-8621-f242b9ac8cde" providerId="ADAL" clId="{24B4F012-3E92-4985-8F4C-3BFFF187AE4A}" dt="2022-04-10T23:48:53.945" v="4098" actId="571"/>
          <ac:spMkLst>
            <pc:docMk/>
            <pc:sldMk cId="350375674" sldId="270"/>
            <ac:spMk id="41" creationId="{FCBEEF80-C544-46A8-8F3B-38271757BF2D}"/>
          </ac:spMkLst>
        </pc:spChg>
        <pc:spChg chg="add mod">
          <ac:chgData name="Xiang Zhang" userId="c00dd3a6-db50-4f2a-8621-f242b9ac8cde" providerId="ADAL" clId="{24B4F012-3E92-4985-8F4C-3BFFF187AE4A}" dt="2022-04-10T23:51:24.940" v="4177" actId="164"/>
          <ac:spMkLst>
            <pc:docMk/>
            <pc:sldMk cId="350375674" sldId="270"/>
            <ac:spMk id="42" creationId="{EFFB52AB-880C-47B3-B51E-8F7692853ECE}"/>
          </ac:spMkLst>
        </pc:spChg>
        <pc:spChg chg="add mod">
          <ac:chgData name="Xiang Zhang" userId="c00dd3a6-db50-4f2a-8621-f242b9ac8cde" providerId="ADAL" clId="{24B4F012-3E92-4985-8F4C-3BFFF187AE4A}" dt="2022-04-10T23:51:24.940" v="4177" actId="164"/>
          <ac:spMkLst>
            <pc:docMk/>
            <pc:sldMk cId="350375674" sldId="270"/>
            <ac:spMk id="43" creationId="{B6BA6E03-71E4-4DAD-A0A0-1E227AB2AFA6}"/>
          </ac:spMkLst>
        </pc:spChg>
        <pc:spChg chg="add mod">
          <ac:chgData name="Xiang Zhang" userId="c00dd3a6-db50-4f2a-8621-f242b9ac8cde" providerId="ADAL" clId="{24B4F012-3E92-4985-8F4C-3BFFF187AE4A}" dt="2022-04-10T23:51:24.940" v="4177" actId="164"/>
          <ac:spMkLst>
            <pc:docMk/>
            <pc:sldMk cId="350375674" sldId="270"/>
            <ac:spMk id="44" creationId="{27CF640C-7603-4AAA-8FFC-3BD873AE50AB}"/>
          </ac:spMkLst>
        </pc:spChg>
        <pc:spChg chg="add mod">
          <ac:chgData name="Xiang Zhang" userId="c00dd3a6-db50-4f2a-8621-f242b9ac8cde" providerId="ADAL" clId="{24B4F012-3E92-4985-8F4C-3BFFF187AE4A}" dt="2022-04-10T23:51:24.940" v="4177" actId="164"/>
          <ac:spMkLst>
            <pc:docMk/>
            <pc:sldMk cId="350375674" sldId="270"/>
            <ac:spMk id="45" creationId="{4E2EA319-17CF-4636-AB54-A34DF10BB332}"/>
          </ac:spMkLst>
        </pc:spChg>
        <pc:spChg chg="add mod">
          <ac:chgData name="Xiang Zhang" userId="c00dd3a6-db50-4f2a-8621-f242b9ac8cde" providerId="ADAL" clId="{24B4F012-3E92-4985-8F4C-3BFFF187AE4A}" dt="2022-04-10T23:51:24.940" v="4177" actId="164"/>
          <ac:spMkLst>
            <pc:docMk/>
            <pc:sldMk cId="350375674" sldId="270"/>
            <ac:spMk id="47" creationId="{AFC60566-AF9C-499B-8947-FA71BC80A98C}"/>
          </ac:spMkLst>
        </pc:spChg>
        <pc:spChg chg="add mod">
          <ac:chgData name="Xiang Zhang" userId="c00dd3a6-db50-4f2a-8621-f242b9ac8cde" providerId="ADAL" clId="{24B4F012-3E92-4985-8F4C-3BFFF187AE4A}" dt="2022-04-10T23:51:24.940" v="4177" actId="164"/>
          <ac:spMkLst>
            <pc:docMk/>
            <pc:sldMk cId="350375674" sldId="270"/>
            <ac:spMk id="48" creationId="{7913AE9A-25BF-4BD9-BE67-3798133E9BEF}"/>
          </ac:spMkLst>
        </pc:spChg>
        <pc:spChg chg="add mod">
          <ac:chgData name="Xiang Zhang" userId="c00dd3a6-db50-4f2a-8621-f242b9ac8cde" providerId="ADAL" clId="{24B4F012-3E92-4985-8F4C-3BFFF187AE4A}" dt="2022-04-10T23:51:24.940" v="4177" actId="164"/>
          <ac:spMkLst>
            <pc:docMk/>
            <pc:sldMk cId="350375674" sldId="270"/>
            <ac:spMk id="49" creationId="{D71859BE-E916-4513-AA70-36596F1E68D2}"/>
          </ac:spMkLst>
        </pc:spChg>
        <pc:spChg chg="add mod">
          <ac:chgData name="Xiang Zhang" userId="c00dd3a6-db50-4f2a-8621-f242b9ac8cde" providerId="ADAL" clId="{24B4F012-3E92-4985-8F4C-3BFFF187AE4A}" dt="2022-04-11T04:48:17.089" v="8099" actId="1076"/>
          <ac:spMkLst>
            <pc:docMk/>
            <pc:sldMk cId="350375674" sldId="270"/>
            <ac:spMk id="50" creationId="{65A9E631-F2BD-41E6-B4E6-31EECE13F87B}"/>
          </ac:spMkLst>
        </pc:spChg>
        <pc:spChg chg="add mod">
          <ac:chgData name="Xiang Zhang" userId="c00dd3a6-db50-4f2a-8621-f242b9ac8cde" providerId="ADAL" clId="{24B4F012-3E92-4985-8F4C-3BFFF187AE4A}" dt="2022-04-11T04:50:23.036" v="8224" actId="20577"/>
          <ac:spMkLst>
            <pc:docMk/>
            <pc:sldMk cId="350375674" sldId="270"/>
            <ac:spMk id="51" creationId="{6D2BDCAD-1F4E-4B75-9D47-4C15FC44AF55}"/>
          </ac:spMkLst>
        </pc:spChg>
        <pc:grpChg chg="add mod">
          <ac:chgData name="Xiang Zhang" userId="c00dd3a6-db50-4f2a-8621-f242b9ac8cde" providerId="ADAL" clId="{24B4F012-3E92-4985-8F4C-3BFFF187AE4A}" dt="2022-04-10T23:51:32.236" v="4181" actId="1076"/>
          <ac:grpSpMkLst>
            <pc:docMk/>
            <pc:sldMk cId="350375674" sldId="270"/>
            <ac:grpSpMk id="16" creationId="{7DDF8717-AC93-4A78-8C5A-60F4D52B381A}"/>
          </ac:grpSpMkLst>
        </pc:grpChg>
        <pc:grpChg chg="mod">
          <ac:chgData name="Xiang Zhang" userId="c00dd3a6-db50-4f2a-8621-f242b9ac8cde" providerId="ADAL" clId="{24B4F012-3E92-4985-8F4C-3BFFF187AE4A}" dt="2022-04-10T23:51:30.684" v="4180" actId="1076"/>
          <ac:grpSpMkLst>
            <pc:docMk/>
            <pc:sldMk cId="350375674" sldId="270"/>
            <ac:grpSpMk id="29" creationId="{7267B7A4-5C14-4D7A-98F0-74FBA74CDED1}"/>
          </ac:grpSpMkLst>
        </pc:grpChg>
        <pc:grpChg chg="del mod">
          <ac:chgData name="Xiang Zhang" userId="c00dd3a6-db50-4f2a-8621-f242b9ac8cde" providerId="ADAL" clId="{24B4F012-3E92-4985-8F4C-3BFFF187AE4A}" dt="2022-04-10T23:51:34.308" v="4182" actId="478"/>
          <ac:grpSpMkLst>
            <pc:docMk/>
            <pc:sldMk cId="350375674" sldId="270"/>
            <ac:grpSpMk id="30" creationId="{4BE65291-9D86-4424-BF55-5006272E4868}"/>
          </ac:grpSpMkLst>
        </pc:grpChg>
        <pc:picChg chg="mod">
          <ac:chgData name="Xiang Zhang" userId="c00dd3a6-db50-4f2a-8621-f242b9ac8cde" providerId="ADAL" clId="{24B4F012-3E92-4985-8F4C-3BFFF187AE4A}" dt="2022-04-10T23:48:53.945" v="4098" actId="571"/>
          <ac:picMkLst>
            <pc:docMk/>
            <pc:sldMk cId="350375674" sldId="270"/>
            <ac:picMk id="11" creationId="{B79C25EB-66E6-408C-A817-D254BA8AA27B}"/>
          </ac:picMkLst>
        </pc:picChg>
        <pc:picChg chg="add mod">
          <ac:chgData name="Xiang Zhang" userId="c00dd3a6-db50-4f2a-8621-f242b9ac8cde" providerId="ADAL" clId="{24B4F012-3E92-4985-8F4C-3BFFF187AE4A}" dt="2022-04-10T23:47:07.724" v="4063" actId="571"/>
          <ac:picMkLst>
            <pc:docMk/>
            <pc:sldMk cId="350375674" sldId="270"/>
            <ac:picMk id="23" creationId="{035DE037-1485-46B8-9B92-E26BD175ED7C}"/>
          </ac:picMkLst>
        </pc:picChg>
        <pc:picChg chg="add mod">
          <ac:chgData name="Xiang Zhang" userId="c00dd3a6-db50-4f2a-8621-f242b9ac8cde" providerId="ADAL" clId="{24B4F012-3E92-4985-8F4C-3BFFF187AE4A}" dt="2022-04-10T23:47:14.628" v="4066" actId="571"/>
          <ac:picMkLst>
            <pc:docMk/>
            <pc:sldMk cId="350375674" sldId="270"/>
            <ac:picMk id="28" creationId="{67CF982E-E229-4E0F-A023-686919F57A8F}"/>
          </ac:picMkLst>
        </pc:picChg>
        <pc:picChg chg="add mod">
          <ac:chgData name="Xiang Zhang" userId="c00dd3a6-db50-4f2a-8621-f242b9ac8cde" providerId="ADAL" clId="{24B4F012-3E92-4985-8F4C-3BFFF187AE4A}" dt="2022-04-10T23:47:25.265" v="4073" actId="571"/>
          <ac:picMkLst>
            <pc:docMk/>
            <pc:sldMk cId="350375674" sldId="270"/>
            <ac:picMk id="33" creationId="{633C23BD-7EB1-4C2A-95D4-00AEAE2B3697}"/>
          </ac:picMkLst>
        </pc:picChg>
        <pc:picChg chg="mod">
          <ac:chgData name="Xiang Zhang" userId="c00dd3a6-db50-4f2a-8621-f242b9ac8cde" providerId="ADAL" clId="{24B4F012-3E92-4985-8F4C-3BFFF187AE4A}" dt="2022-04-10T23:51:24.940" v="4177" actId="164"/>
          <ac:picMkLst>
            <pc:docMk/>
            <pc:sldMk cId="350375674" sldId="270"/>
            <ac:picMk id="34" creationId="{989148A2-3A22-43C8-A62E-1E882178332B}"/>
          </ac:picMkLst>
        </pc:picChg>
        <pc:picChg chg="add mod">
          <ac:chgData name="Xiang Zhang" userId="c00dd3a6-db50-4f2a-8621-f242b9ac8cde" providerId="ADAL" clId="{24B4F012-3E92-4985-8F4C-3BFFF187AE4A}" dt="2022-04-10T23:47:34.265" v="4076" actId="571"/>
          <ac:picMkLst>
            <pc:docMk/>
            <pc:sldMk cId="350375674" sldId="270"/>
            <ac:picMk id="35" creationId="{4953FEAB-F710-4E3D-B626-B7B028CF37BC}"/>
          </ac:picMkLst>
        </pc:picChg>
        <pc:picChg chg="add mod">
          <ac:chgData name="Xiang Zhang" userId="c00dd3a6-db50-4f2a-8621-f242b9ac8cde" providerId="ADAL" clId="{24B4F012-3E92-4985-8F4C-3BFFF187AE4A}" dt="2022-04-10T23:49:53.738" v="4118" actId="571"/>
          <ac:picMkLst>
            <pc:docMk/>
            <pc:sldMk cId="350375674" sldId="270"/>
            <ac:picMk id="46" creationId="{2A0B61AE-286D-49B1-8509-0C56274F739C}"/>
          </ac:picMkLst>
        </pc:picChg>
        <pc:cxnChg chg="mod">
          <ac:chgData name="Xiang Zhang" userId="c00dd3a6-db50-4f2a-8621-f242b9ac8cde" providerId="ADAL" clId="{24B4F012-3E92-4985-8F4C-3BFFF187AE4A}" dt="2022-04-10T23:51:34.308" v="4182" actId="478"/>
          <ac:cxnSpMkLst>
            <pc:docMk/>
            <pc:sldMk cId="350375674" sldId="270"/>
            <ac:cxnSpMk id="20" creationId="{FADDB4ED-5E01-49E1-B430-37CACD8B089A}"/>
          </ac:cxnSpMkLst>
        </pc:cxnChg>
        <pc:cxnChg chg="add mod">
          <ac:chgData name="Xiang Zhang" userId="c00dd3a6-db50-4f2a-8621-f242b9ac8cde" providerId="ADAL" clId="{24B4F012-3E92-4985-8F4C-3BFFF187AE4A}" dt="2022-04-10T23:48:19.812" v="4089" actId="571"/>
          <ac:cxnSpMkLst>
            <pc:docMk/>
            <pc:sldMk cId="350375674" sldId="270"/>
            <ac:cxnSpMk id="38" creationId="{E59DB5F2-0576-4413-8566-D2EBCA91DA65}"/>
          </ac:cxnSpMkLst>
        </pc:cxnChg>
        <pc:cxnChg chg="add mod">
          <ac:chgData name="Xiang Zhang" userId="c00dd3a6-db50-4f2a-8621-f242b9ac8cde" providerId="ADAL" clId="{24B4F012-3E92-4985-8F4C-3BFFF187AE4A}" dt="2022-04-10T23:51:24.940" v="4177" actId="164"/>
          <ac:cxnSpMkLst>
            <pc:docMk/>
            <pc:sldMk cId="350375674" sldId="270"/>
            <ac:cxnSpMk id="39" creationId="{5DF7C535-CC18-4C69-A938-442415618EF1}"/>
          </ac:cxnSpMkLst>
        </pc:cxnChg>
        <pc:cxnChg chg="add mod">
          <ac:chgData name="Xiang Zhang" userId="c00dd3a6-db50-4f2a-8621-f242b9ac8cde" providerId="ADAL" clId="{24B4F012-3E92-4985-8F4C-3BFFF187AE4A}" dt="2022-04-10T23:51:24.940" v="4177" actId="164"/>
          <ac:cxnSpMkLst>
            <pc:docMk/>
            <pc:sldMk cId="350375674" sldId="270"/>
            <ac:cxnSpMk id="40" creationId="{DA207D79-6954-4AFB-B37D-894B520F1067}"/>
          </ac:cxnSpMkLst>
        </pc:cxnChg>
      </pc:sldChg>
      <pc:sldChg chg="addSp delSp modSp add mod">
        <pc:chgData name="Xiang Zhang" userId="c00dd3a6-db50-4f2a-8621-f242b9ac8cde" providerId="ADAL" clId="{24B4F012-3E92-4985-8F4C-3BFFF187AE4A}" dt="2022-04-11T05:05:28.791" v="8728" actId="1076"/>
        <pc:sldMkLst>
          <pc:docMk/>
          <pc:sldMk cId="1204024749" sldId="271"/>
        </pc:sldMkLst>
        <pc:spChg chg="mod">
          <ac:chgData name="Xiang Zhang" userId="c00dd3a6-db50-4f2a-8621-f242b9ac8cde" providerId="ADAL" clId="{24B4F012-3E92-4985-8F4C-3BFFF187AE4A}" dt="2022-04-11T01:38:11.873" v="7044" actId="20577"/>
          <ac:spMkLst>
            <pc:docMk/>
            <pc:sldMk cId="1204024749" sldId="271"/>
            <ac:spMk id="2" creationId="{00000000-0000-0000-0000-000000000000}"/>
          </ac:spMkLst>
        </pc:spChg>
        <pc:spChg chg="add mod">
          <ac:chgData name="Xiang Zhang" userId="c00dd3a6-db50-4f2a-8621-f242b9ac8cde" providerId="ADAL" clId="{24B4F012-3E92-4985-8F4C-3BFFF187AE4A}" dt="2022-04-11T05:05:25.926" v="8727" actId="1076"/>
          <ac:spMkLst>
            <pc:docMk/>
            <pc:sldMk cId="1204024749" sldId="271"/>
            <ac:spMk id="6" creationId="{2940EBB4-7A0F-45F2-A66D-1A003CD46568}"/>
          </ac:spMkLst>
        </pc:spChg>
        <pc:picChg chg="add del mod ord">
          <ac:chgData name="Xiang Zhang" userId="c00dd3a6-db50-4f2a-8621-f242b9ac8cde" providerId="ADAL" clId="{24B4F012-3E92-4985-8F4C-3BFFF187AE4A}" dt="2022-04-11T04:03:39.755" v="7339" actId="478"/>
          <ac:picMkLst>
            <pc:docMk/>
            <pc:sldMk cId="1204024749" sldId="271"/>
            <ac:picMk id="4" creationId="{881BD16E-8F30-4121-A75F-047F44A5C3A5}"/>
          </ac:picMkLst>
        </pc:picChg>
        <pc:picChg chg="add mod">
          <ac:chgData name="Xiang Zhang" userId="c00dd3a6-db50-4f2a-8621-f242b9ac8cde" providerId="ADAL" clId="{24B4F012-3E92-4985-8F4C-3BFFF187AE4A}" dt="2022-04-11T05:05:28.791" v="8728" actId="1076"/>
          <ac:picMkLst>
            <pc:docMk/>
            <pc:sldMk cId="1204024749" sldId="271"/>
            <ac:picMk id="7" creationId="{85D66AE1-5519-41E2-902E-8443C5EA49FD}"/>
          </ac:picMkLst>
        </pc:picChg>
        <pc:picChg chg="del">
          <ac:chgData name="Xiang Zhang" userId="c00dd3a6-db50-4f2a-8621-f242b9ac8cde" providerId="ADAL" clId="{24B4F012-3E92-4985-8F4C-3BFFF187AE4A}" dt="2022-04-11T01:38:18.019" v="7045" actId="478"/>
          <ac:picMkLst>
            <pc:docMk/>
            <pc:sldMk cId="1204024749" sldId="271"/>
            <ac:picMk id="10" creationId="{B13BDA51-F1B7-4B8E-80FE-1B2C5CED3FF9}"/>
          </ac:picMkLst>
        </pc:picChg>
      </pc:sldChg>
      <pc:sldChg chg="add del">
        <pc:chgData name="Xiang Zhang" userId="c00dd3a6-db50-4f2a-8621-f242b9ac8cde" providerId="ADAL" clId="{24B4F012-3E92-4985-8F4C-3BFFF187AE4A}" dt="2022-04-11T03:53:27.879" v="7148" actId="47"/>
        <pc:sldMkLst>
          <pc:docMk/>
          <pc:sldMk cId="3663543135" sldId="272"/>
        </pc:sldMkLst>
      </pc:sldChg>
      <pc:sldChg chg="delSp add del mod">
        <pc:chgData name="Xiang Zhang" userId="c00dd3a6-db50-4f2a-8621-f242b9ac8cde" providerId="ADAL" clId="{24B4F012-3E92-4985-8F4C-3BFFF187AE4A}" dt="2022-04-11T03:43:13.935" v="7076" actId="47"/>
        <pc:sldMkLst>
          <pc:docMk/>
          <pc:sldMk cId="3703747984" sldId="272"/>
        </pc:sldMkLst>
        <pc:picChg chg="del">
          <ac:chgData name="Xiang Zhang" userId="c00dd3a6-db50-4f2a-8621-f242b9ac8cde" providerId="ADAL" clId="{24B4F012-3E92-4985-8F4C-3BFFF187AE4A}" dt="2022-04-11T02:08:02.517" v="7073" actId="478"/>
          <ac:picMkLst>
            <pc:docMk/>
            <pc:sldMk cId="3703747984" sldId="272"/>
            <ac:picMk id="10" creationId="{B13BDA51-F1B7-4B8E-80FE-1B2C5CED3FF9}"/>
          </ac:picMkLst>
        </pc:picChg>
      </pc:sldChg>
      <pc:sldChg chg="addSp delSp modSp add del mod ord">
        <pc:chgData name="Xiang Zhang" userId="c00dd3a6-db50-4f2a-8621-f242b9ac8cde" providerId="ADAL" clId="{24B4F012-3E92-4985-8F4C-3BFFF187AE4A}" dt="2022-04-11T04:34:46.394" v="7849" actId="47"/>
        <pc:sldMkLst>
          <pc:docMk/>
          <pc:sldMk cId="1890340519" sldId="273"/>
        </pc:sldMkLst>
        <pc:graphicFrameChg chg="add mod modGraphic">
          <ac:chgData name="Xiang Zhang" userId="c00dd3a6-db50-4f2a-8621-f242b9ac8cde" providerId="ADAL" clId="{24B4F012-3E92-4985-8F4C-3BFFF187AE4A}" dt="2022-04-11T03:46:23.887" v="7108" actId="1076"/>
          <ac:graphicFrameMkLst>
            <pc:docMk/>
            <pc:sldMk cId="1890340519" sldId="273"/>
            <ac:graphicFrameMk id="3" creationId="{5656DF70-3C65-44D0-9BA3-296F432E5664}"/>
          </ac:graphicFrameMkLst>
        </pc:graphicFrameChg>
        <pc:picChg chg="add mod">
          <ac:chgData name="Xiang Zhang" userId="c00dd3a6-db50-4f2a-8621-f242b9ac8cde" providerId="ADAL" clId="{24B4F012-3E92-4985-8F4C-3BFFF187AE4A}" dt="2022-04-11T03:46:25.559" v="7109" actId="1076"/>
          <ac:picMkLst>
            <pc:docMk/>
            <pc:sldMk cId="1890340519" sldId="273"/>
            <ac:picMk id="5" creationId="{C2E97668-DDEE-44C1-9A8F-FB7E38D13B3D}"/>
          </ac:picMkLst>
        </pc:picChg>
        <pc:picChg chg="del">
          <ac:chgData name="Xiang Zhang" userId="c00dd3a6-db50-4f2a-8621-f242b9ac8cde" providerId="ADAL" clId="{24B4F012-3E92-4985-8F4C-3BFFF187AE4A}" dt="2022-04-11T03:45:06.656" v="7081" actId="478"/>
          <ac:picMkLst>
            <pc:docMk/>
            <pc:sldMk cId="1890340519" sldId="273"/>
            <ac:picMk id="10" creationId="{B13BDA51-F1B7-4B8E-80FE-1B2C5CED3FF9}"/>
          </ac:picMkLst>
        </pc:picChg>
      </pc:sldChg>
      <pc:sldChg chg="addSp delSp modSp add mod">
        <pc:chgData name="Xiang Zhang" userId="c00dd3a6-db50-4f2a-8621-f242b9ac8cde" providerId="ADAL" clId="{24B4F012-3E92-4985-8F4C-3BFFF187AE4A}" dt="2022-04-11T05:06:54.609" v="8731" actId="20577"/>
        <pc:sldMkLst>
          <pc:docMk/>
          <pc:sldMk cId="3158232628" sldId="274"/>
        </pc:sldMkLst>
        <pc:spChg chg="del">
          <ac:chgData name="Xiang Zhang" userId="c00dd3a6-db50-4f2a-8621-f242b9ac8cde" providerId="ADAL" clId="{24B4F012-3E92-4985-8F4C-3BFFF187AE4A}" dt="2022-04-11T04:12:55.036" v="7825" actId="478"/>
          <ac:spMkLst>
            <pc:docMk/>
            <pc:sldMk cId="3158232628" sldId="274"/>
            <ac:spMk id="3" creationId="{00000000-0000-0000-0000-000000000000}"/>
          </ac:spMkLst>
        </pc:spChg>
        <pc:spChg chg="add del mod">
          <ac:chgData name="Xiang Zhang" userId="c00dd3a6-db50-4f2a-8621-f242b9ac8cde" providerId="ADAL" clId="{24B4F012-3E92-4985-8F4C-3BFFF187AE4A}" dt="2022-04-11T04:12:57.469" v="7826" actId="478"/>
          <ac:spMkLst>
            <pc:docMk/>
            <pc:sldMk cId="3158232628" sldId="274"/>
            <ac:spMk id="5" creationId="{621F7D4C-FDC5-4245-9F86-6B8EF37E0305}"/>
          </ac:spMkLst>
        </pc:spChg>
        <pc:spChg chg="add del mod">
          <ac:chgData name="Xiang Zhang" userId="c00dd3a6-db50-4f2a-8621-f242b9ac8cde" providerId="ADAL" clId="{24B4F012-3E92-4985-8F4C-3BFFF187AE4A}" dt="2022-04-11T04:33:22.105" v="7832"/>
          <ac:spMkLst>
            <pc:docMk/>
            <pc:sldMk cId="3158232628" sldId="274"/>
            <ac:spMk id="9" creationId="{1249C335-2D9D-4094-8200-63E19DD337A3}"/>
          </ac:spMkLst>
        </pc:spChg>
        <pc:spChg chg="mod">
          <ac:chgData name="Xiang Zhang" userId="c00dd3a6-db50-4f2a-8621-f242b9ac8cde" providerId="ADAL" clId="{24B4F012-3E92-4985-8F4C-3BFFF187AE4A}" dt="2022-04-11T05:06:54.609" v="8731" actId="20577"/>
          <ac:spMkLst>
            <pc:docMk/>
            <pc:sldMk cId="3158232628" sldId="274"/>
            <ac:spMk id="12" creationId="{CAEEDC60-948F-434D-B056-956B9E693E8C}"/>
          </ac:spMkLst>
        </pc:spChg>
        <pc:picChg chg="mod ord">
          <ac:chgData name="Xiang Zhang" userId="c00dd3a6-db50-4f2a-8621-f242b9ac8cde" providerId="ADAL" clId="{24B4F012-3E92-4985-8F4C-3BFFF187AE4A}" dt="2022-04-11T04:46:48.647" v="8043" actId="1076"/>
          <ac:picMkLst>
            <pc:docMk/>
            <pc:sldMk cId="3158232628" sldId="274"/>
            <ac:picMk id="14" creationId="{85E281B9-3A3B-4DBB-914B-87B2943A9E2C}"/>
          </ac:picMkLst>
        </pc:picChg>
      </pc:sldChg>
    </pc:docChg>
  </pc:docChgLst>
  <pc:docChgLst>
    <pc:chgData name="Xiang Zhang" userId="c00dd3a6-db50-4f2a-8621-f242b9ac8cde" providerId="ADAL" clId="{42450300-7879-4420-BADC-24777268E697}"/>
    <pc:docChg chg="undo custSel addSld delSld modSld">
      <pc:chgData name="Xiang Zhang" userId="c00dd3a6-db50-4f2a-8621-f242b9ac8cde" providerId="ADAL" clId="{42450300-7879-4420-BADC-24777268E697}" dt="2022-04-11T18:38:47.781" v="1312" actId="27636"/>
      <pc:docMkLst>
        <pc:docMk/>
      </pc:docMkLst>
      <pc:sldChg chg="delSp modSp mod">
        <pc:chgData name="Xiang Zhang" userId="c00dd3a6-db50-4f2a-8621-f242b9ac8cde" providerId="ADAL" clId="{42450300-7879-4420-BADC-24777268E697}" dt="2022-04-11T17:43:20.823" v="514"/>
        <pc:sldMkLst>
          <pc:docMk/>
          <pc:sldMk cId="0" sldId="256"/>
        </pc:sldMkLst>
        <pc:spChg chg="mod">
          <ac:chgData name="Xiang Zhang" userId="c00dd3a6-db50-4f2a-8621-f242b9ac8cde" providerId="ADAL" clId="{42450300-7879-4420-BADC-24777268E697}" dt="2022-04-11T17:02:58.539" v="332" actId="20577"/>
          <ac:spMkLst>
            <pc:docMk/>
            <pc:sldMk cId="0" sldId="256"/>
            <ac:spMk id="3" creationId="{00000000-0000-0000-0000-000000000000}"/>
          </ac:spMkLst>
        </pc:spChg>
        <pc:spChg chg="del">
          <ac:chgData name="Xiang Zhang" userId="c00dd3a6-db50-4f2a-8621-f242b9ac8cde" providerId="ADAL" clId="{42450300-7879-4420-BADC-24777268E697}" dt="2022-04-11T17:43:20.823" v="514"/>
          <ac:spMkLst>
            <pc:docMk/>
            <pc:sldMk cId="0" sldId="256"/>
            <ac:spMk id="4" creationId="{FAC03DC8-41D2-420E-91B3-1C5020921E63}"/>
          </ac:spMkLst>
        </pc:spChg>
      </pc:sldChg>
      <pc:sldChg chg="delSp modSp mod">
        <pc:chgData name="Xiang Zhang" userId="c00dd3a6-db50-4f2a-8621-f242b9ac8cde" providerId="ADAL" clId="{42450300-7879-4420-BADC-24777268E697}" dt="2022-04-11T17:43:20.823" v="514"/>
        <pc:sldMkLst>
          <pc:docMk/>
          <pc:sldMk cId="2526750194" sldId="257"/>
        </pc:sldMkLst>
        <pc:spChg chg="del">
          <ac:chgData name="Xiang Zhang" userId="c00dd3a6-db50-4f2a-8621-f242b9ac8cde" providerId="ADAL" clId="{42450300-7879-4420-BADC-24777268E697}" dt="2022-04-11T17:43:20.823" v="514"/>
          <ac:spMkLst>
            <pc:docMk/>
            <pc:sldMk cId="2526750194" sldId="257"/>
            <ac:spMk id="2" creationId="{58161A39-F822-4BB9-889B-3068ADB6EE89}"/>
          </ac:spMkLst>
        </pc:spChg>
        <pc:spChg chg="mod">
          <ac:chgData name="Xiang Zhang" userId="c00dd3a6-db50-4f2a-8621-f242b9ac8cde" providerId="ADAL" clId="{42450300-7879-4420-BADC-24777268E697}" dt="2022-04-11T16:15:30.103" v="204" actId="1076"/>
          <ac:spMkLst>
            <pc:docMk/>
            <pc:sldMk cId="2526750194" sldId="257"/>
            <ac:spMk id="17" creationId="{89378EAD-21E3-4870-895E-7E4C4D89240D}"/>
          </ac:spMkLst>
        </pc:spChg>
      </pc:sldChg>
      <pc:sldChg chg="delSp modSp mod">
        <pc:chgData name="Xiang Zhang" userId="c00dd3a6-db50-4f2a-8621-f242b9ac8cde" providerId="ADAL" clId="{42450300-7879-4420-BADC-24777268E697}" dt="2022-04-11T18:38:47.781" v="1312" actId="27636"/>
        <pc:sldMkLst>
          <pc:docMk/>
          <pc:sldMk cId="2115932626" sldId="259"/>
        </pc:sldMkLst>
        <pc:spChg chg="mod">
          <ac:chgData name="Xiang Zhang" userId="c00dd3a6-db50-4f2a-8621-f242b9ac8cde" providerId="ADAL" clId="{42450300-7879-4420-BADC-24777268E697}" dt="2022-04-11T18:38:47.781" v="1312" actId="27636"/>
          <ac:spMkLst>
            <pc:docMk/>
            <pc:sldMk cId="2115932626" sldId="259"/>
            <ac:spMk id="3" creationId="{1A6F3E50-6E7A-4E35-AB8A-3FD07DFCEC79}"/>
          </ac:spMkLst>
        </pc:spChg>
        <pc:spChg chg="del">
          <ac:chgData name="Xiang Zhang" userId="c00dd3a6-db50-4f2a-8621-f242b9ac8cde" providerId="ADAL" clId="{42450300-7879-4420-BADC-24777268E697}" dt="2022-04-11T17:43:20.823" v="514"/>
          <ac:spMkLst>
            <pc:docMk/>
            <pc:sldMk cId="2115932626" sldId="259"/>
            <ac:spMk id="4" creationId="{CE0841A3-FC23-4500-A0F4-403AB68D304A}"/>
          </ac:spMkLst>
        </pc:spChg>
      </pc:sldChg>
      <pc:sldChg chg="delSp modSp mod">
        <pc:chgData name="Xiang Zhang" userId="c00dd3a6-db50-4f2a-8621-f242b9ac8cde" providerId="ADAL" clId="{42450300-7879-4420-BADC-24777268E697}" dt="2022-04-11T17:43:20.823" v="514"/>
        <pc:sldMkLst>
          <pc:docMk/>
          <pc:sldMk cId="4228849222" sldId="260"/>
        </pc:sldMkLst>
        <pc:spChg chg="del">
          <ac:chgData name="Xiang Zhang" userId="c00dd3a6-db50-4f2a-8621-f242b9ac8cde" providerId="ADAL" clId="{42450300-7879-4420-BADC-24777268E697}" dt="2022-04-11T17:43:20.823" v="514"/>
          <ac:spMkLst>
            <pc:docMk/>
            <pc:sldMk cId="4228849222" sldId="260"/>
            <ac:spMk id="4" creationId="{7BD998B2-03F5-44D0-8F0D-38BF891438F6}"/>
          </ac:spMkLst>
        </pc:spChg>
        <pc:spChg chg="mod">
          <ac:chgData name="Xiang Zhang" userId="c00dd3a6-db50-4f2a-8621-f242b9ac8cde" providerId="ADAL" clId="{42450300-7879-4420-BADC-24777268E697}" dt="2022-04-11T16:19:24.943" v="207" actId="1076"/>
          <ac:spMkLst>
            <pc:docMk/>
            <pc:sldMk cId="4228849222" sldId="260"/>
            <ac:spMk id="27" creationId="{C82CD1D1-8E9B-4BF0-B896-97CD042BE6D5}"/>
          </ac:spMkLst>
        </pc:spChg>
        <pc:spChg chg="mod">
          <ac:chgData name="Xiang Zhang" userId="c00dd3a6-db50-4f2a-8621-f242b9ac8cde" providerId="ADAL" clId="{42450300-7879-4420-BADC-24777268E697}" dt="2022-04-11T16:17:40.626" v="205"/>
          <ac:spMkLst>
            <pc:docMk/>
            <pc:sldMk cId="4228849222" sldId="260"/>
            <ac:spMk id="33" creationId="{054B8247-7E27-4AB4-9806-50E21CCE246B}"/>
          </ac:spMkLst>
        </pc:spChg>
      </pc:sldChg>
      <pc:sldChg chg="addSp delSp modSp mod">
        <pc:chgData name="Xiang Zhang" userId="c00dd3a6-db50-4f2a-8621-f242b9ac8cde" providerId="ADAL" clId="{42450300-7879-4420-BADC-24777268E697}" dt="2022-04-11T17:43:20.823" v="514"/>
        <pc:sldMkLst>
          <pc:docMk/>
          <pc:sldMk cId="3966257933" sldId="261"/>
        </pc:sldMkLst>
        <pc:spChg chg="mod">
          <ac:chgData name="Xiang Zhang" userId="c00dd3a6-db50-4f2a-8621-f242b9ac8cde" providerId="ADAL" clId="{42450300-7879-4420-BADC-24777268E697}" dt="2022-04-11T05:09:13.750" v="29" actId="20577"/>
          <ac:spMkLst>
            <pc:docMk/>
            <pc:sldMk cId="3966257933" sldId="261"/>
            <ac:spMk id="2" creationId="{00000000-0000-0000-0000-000000000000}"/>
          </ac:spMkLst>
        </pc:spChg>
        <pc:spChg chg="mod">
          <ac:chgData name="Xiang Zhang" userId="c00dd3a6-db50-4f2a-8621-f242b9ac8cde" providerId="ADAL" clId="{42450300-7879-4420-BADC-24777268E697}" dt="2022-04-11T17:17:14.336" v="432" actId="1076"/>
          <ac:spMkLst>
            <pc:docMk/>
            <pc:sldMk cId="3966257933" sldId="261"/>
            <ac:spMk id="3" creationId="{00000000-0000-0000-0000-000000000000}"/>
          </ac:spMkLst>
        </pc:spChg>
        <pc:spChg chg="add del">
          <ac:chgData name="Xiang Zhang" userId="c00dd3a6-db50-4f2a-8621-f242b9ac8cde" providerId="ADAL" clId="{42450300-7879-4420-BADC-24777268E697}" dt="2022-04-11T17:15:08.850" v="400" actId="22"/>
          <ac:spMkLst>
            <pc:docMk/>
            <pc:sldMk cId="3966257933" sldId="261"/>
            <ac:spMk id="8" creationId="{EF786DED-36E7-4054-B4BC-9E1A64661B6F}"/>
          </ac:spMkLst>
        </pc:spChg>
        <pc:spChg chg="add del">
          <ac:chgData name="Xiang Zhang" userId="c00dd3a6-db50-4f2a-8621-f242b9ac8cde" providerId="ADAL" clId="{42450300-7879-4420-BADC-24777268E697}" dt="2022-04-11T17:15:23.882" v="404" actId="22"/>
          <ac:spMkLst>
            <pc:docMk/>
            <pc:sldMk cId="3966257933" sldId="261"/>
            <ac:spMk id="10" creationId="{86BC3B4B-83A8-4175-9D96-FA73DF02D7FB}"/>
          </ac:spMkLst>
        </pc:spChg>
        <pc:spChg chg="add mod">
          <ac:chgData name="Xiang Zhang" userId="c00dd3a6-db50-4f2a-8621-f242b9ac8cde" providerId="ADAL" clId="{42450300-7879-4420-BADC-24777268E697}" dt="2022-04-11T17:18:36.916" v="463" actId="404"/>
          <ac:spMkLst>
            <pc:docMk/>
            <pc:sldMk cId="3966257933" sldId="261"/>
            <ac:spMk id="11" creationId="{FACFA693-2E9B-4A89-80DE-699312650D61}"/>
          </ac:spMkLst>
        </pc:spChg>
        <pc:spChg chg="del">
          <ac:chgData name="Xiang Zhang" userId="c00dd3a6-db50-4f2a-8621-f242b9ac8cde" providerId="ADAL" clId="{42450300-7879-4420-BADC-24777268E697}" dt="2022-04-11T17:43:20.823" v="514"/>
          <ac:spMkLst>
            <pc:docMk/>
            <pc:sldMk cId="3966257933" sldId="261"/>
            <ac:spMk id="12" creationId="{BCB57EF5-BF7C-414E-BB01-8AFF8DBCB59C}"/>
          </ac:spMkLst>
        </pc:spChg>
      </pc:sldChg>
      <pc:sldChg chg="addSp delSp modSp mod">
        <pc:chgData name="Xiang Zhang" userId="c00dd3a6-db50-4f2a-8621-f242b9ac8cde" providerId="ADAL" clId="{42450300-7879-4420-BADC-24777268E697}" dt="2022-04-11T17:43:20.823" v="514"/>
        <pc:sldMkLst>
          <pc:docMk/>
          <pc:sldMk cId="1331656236" sldId="262"/>
        </pc:sldMkLst>
        <pc:spChg chg="mod">
          <ac:chgData name="Xiang Zhang" userId="c00dd3a6-db50-4f2a-8621-f242b9ac8cde" providerId="ADAL" clId="{42450300-7879-4420-BADC-24777268E697}" dt="2022-04-11T14:20:03.239" v="179" actId="14100"/>
          <ac:spMkLst>
            <pc:docMk/>
            <pc:sldMk cId="1331656236" sldId="262"/>
            <ac:spMk id="2" creationId="{00000000-0000-0000-0000-000000000000}"/>
          </ac:spMkLst>
        </pc:spChg>
        <pc:spChg chg="del">
          <ac:chgData name="Xiang Zhang" userId="c00dd3a6-db50-4f2a-8621-f242b9ac8cde" providerId="ADAL" clId="{42450300-7879-4420-BADC-24777268E697}" dt="2022-04-11T17:43:20.823" v="514"/>
          <ac:spMkLst>
            <pc:docMk/>
            <pc:sldMk cId="1331656236" sldId="262"/>
            <ac:spMk id="5" creationId="{AF2F7B75-B9BC-4637-9A8A-23015A1AEC80}"/>
          </ac:spMkLst>
        </pc:spChg>
        <pc:picChg chg="add mod">
          <ac:chgData name="Xiang Zhang" userId="c00dd3a6-db50-4f2a-8621-f242b9ac8cde" providerId="ADAL" clId="{42450300-7879-4420-BADC-24777268E697}" dt="2022-04-11T17:24:22.675" v="474" actId="1076"/>
          <ac:picMkLst>
            <pc:docMk/>
            <pc:sldMk cId="1331656236" sldId="262"/>
            <ac:picMk id="4" creationId="{D54F5A10-699A-4BF5-84EA-7FCD30263950}"/>
          </ac:picMkLst>
        </pc:picChg>
        <pc:picChg chg="del">
          <ac:chgData name="Xiang Zhang" userId="c00dd3a6-db50-4f2a-8621-f242b9ac8cde" providerId="ADAL" clId="{42450300-7879-4420-BADC-24777268E697}" dt="2022-04-11T16:45:22.690" v="257" actId="478"/>
          <ac:picMkLst>
            <pc:docMk/>
            <pc:sldMk cId="1331656236" sldId="262"/>
            <ac:picMk id="12" creationId="{1BE4753E-9F4D-4CAC-8BD1-A7C92C221B00}"/>
          </ac:picMkLst>
        </pc:picChg>
      </pc:sldChg>
      <pc:sldChg chg="delSp modSp">
        <pc:chgData name="Xiang Zhang" userId="c00dd3a6-db50-4f2a-8621-f242b9ac8cde" providerId="ADAL" clId="{42450300-7879-4420-BADC-24777268E697}" dt="2022-04-11T17:43:20.823" v="514"/>
        <pc:sldMkLst>
          <pc:docMk/>
          <pc:sldMk cId="3164897354" sldId="263"/>
        </pc:sldMkLst>
        <pc:spChg chg="del">
          <ac:chgData name="Xiang Zhang" userId="c00dd3a6-db50-4f2a-8621-f242b9ac8cde" providerId="ADAL" clId="{42450300-7879-4420-BADC-24777268E697}" dt="2022-04-11T17:43:20.823" v="514"/>
          <ac:spMkLst>
            <pc:docMk/>
            <pc:sldMk cId="3164897354" sldId="263"/>
            <ac:spMk id="4" creationId="{53FC9224-878E-4D79-8C5C-34D00AA87345}"/>
          </ac:spMkLst>
        </pc:spChg>
        <pc:spChg chg="mod">
          <ac:chgData name="Xiang Zhang" userId="c00dd3a6-db50-4f2a-8621-f242b9ac8cde" providerId="ADAL" clId="{42450300-7879-4420-BADC-24777268E697}" dt="2022-04-11T16:23:24.767" v="209" actId="207"/>
          <ac:spMkLst>
            <pc:docMk/>
            <pc:sldMk cId="3164897354" sldId="263"/>
            <ac:spMk id="15" creationId="{CB014F89-04D6-40D0-BAC2-D6B0BB2B9525}"/>
          </ac:spMkLst>
        </pc:spChg>
      </pc:sldChg>
      <pc:sldChg chg="addSp delSp modSp mod">
        <pc:chgData name="Xiang Zhang" userId="c00dd3a6-db50-4f2a-8621-f242b9ac8cde" providerId="ADAL" clId="{42450300-7879-4420-BADC-24777268E697}" dt="2022-04-11T17:44:19.938" v="516" actId="1076"/>
        <pc:sldMkLst>
          <pc:docMk/>
          <pc:sldMk cId="2892804069" sldId="264"/>
        </pc:sldMkLst>
        <pc:spChg chg="mod">
          <ac:chgData name="Xiang Zhang" userId="c00dd3a6-db50-4f2a-8621-f242b9ac8cde" providerId="ADAL" clId="{42450300-7879-4420-BADC-24777268E697}" dt="2022-04-11T05:11:33.785" v="49" actId="20577"/>
          <ac:spMkLst>
            <pc:docMk/>
            <pc:sldMk cId="2892804069" sldId="264"/>
            <ac:spMk id="2" creationId="{00000000-0000-0000-0000-000000000000}"/>
          </ac:spMkLst>
        </pc:spChg>
        <pc:spChg chg="mod">
          <ac:chgData name="Xiang Zhang" userId="c00dd3a6-db50-4f2a-8621-f242b9ac8cde" providerId="ADAL" clId="{42450300-7879-4420-BADC-24777268E697}" dt="2022-04-11T17:20:23.903" v="472" actId="1076"/>
          <ac:spMkLst>
            <pc:docMk/>
            <pc:sldMk cId="2892804069" sldId="264"/>
            <ac:spMk id="3" creationId="{00000000-0000-0000-0000-000000000000}"/>
          </ac:spMkLst>
        </pc:spChg>
        <pc:spChg chg="del">
          <ac:chgData name="Xiang Zhang" userId="c00dd3a6-db50-4f2a-8621-f242b9ac8cde" providerId="ADAL" clId="{42450300-7879-4420-BADC-24777268E697}" dt="2022-04-11T17:43:20.823" v="514"/>
          <ac:spMkLst>
            <pc:docMk/>
            <pc:sldMk cId="2892804069" sldId="264"/>
            <ac:spMk id="5" creationId="{189D7EC6-D464-4D77-B8EF-5381A318F5E7}"/>
          </ac:spMkLst>
        </pc:spChg>
        <pc:spChg chg="mod">
          <ac:chgData name="Xiang Zhang" userId="c00dd3a6-db50-4f2a-8621-f242b9ac8cde" providerId="ADAL" clId="{42450300-7879-4420-BADC-24777268E697}" dt="2022-04-11T17:30:34.938" v="475" actId="1076"/>
          <ac:spMkLst>
            <pc:docMk/>
            <pc:sldMk cId="2892804069" sldId="264"/>
            <ac:spMk id="12" creationId="{B3B3BE4A-817A-4ED7-8368-3ECCA35A6208}"/>
          </ac:spMkLst>
        </pc:spChg>
        <pc:spChg chg="mod">
          <ac:chgData name="Xiang Zhang" userId="c00dd3a6-db50-4f2a-8621-f242b9ac8cde" providerId="ADAL" clId="{42450300-7879-4420-BADC-24777268E697}" dt="2022-04-11T17:30:44.362" v="479" actId="113"/>
          <ac:spMkLst>
            <pc:docMk/>
            <pc:sldMk cId="2892804069" sldId="264"/>
            <ac:spMk id="13" creationId="{48AAC0F0-6B70-4777-92FC-D4A5092F8A1A}"/>
          </ac:spMkLst>
        </pc:spChg>
        <pc:spChg chg="add mod">
          <ac:chgData name="Xiang Zhang" userId="c00dd3a6-db50-4f2a-8621-f242b9ac8cde" providerId="ADAL" clId="{42450300-7879-4420-BADC-24777268E697}" dt="2022-04-11T17:44:19.938" v="516" actId="1076"/>
          <ac:spMkLst>
            <pc:docMk/>
            <pc:sldMk cId="2892804069" sldId="264"/>
            <ac:spMk id="19" creationId="{19C9458E-6BD4-4DDE-B73F-59638E6A915F}"/>
          </ac:spMkLst>
        </pc:spChg>
        <pc:grpChg chg="mod">
          <ac:chgData name="Xiang Zhang" userId="c00dd3a6-db50-4f2a-8621-f242b9ac8cde" providerId="ADAL" clId="{42450300-7879-4420-BADC-24777268E697}" dt="2022-04-11T16:34:21.405" v="210" actId="1076"/>
          <ac:grpSpMkLst>
            <pc:docMk/>
            <pc:sldMk cId="2892804069" sldId="264"/>
            <ac:grpSpMk id="30" creationId="{F5429D54-B7A9-46E5-8EA6-3BDDC5022E14}"/>
          </ac:grpSpMkLst>
        </pc:grpChg>
      </pc:sldChg>
      <pc:sldChg chg="addSp delSp modSp mod">
        <pc:chgData name="Xiang Zhang" userId="c00dd3a6-db50-4f2a-8621-f242b9ac8cde" providerId="ADAL" clId="{42450300-7879-4420-BADC-24777268E697}" dt="2022-04-11T17:47:13.213" v="537" actId="1076"/>
        <pc:sldMkLst>
          <pc:docMk/>
          <pc:sldMk cId="875951191" sldId="265"/>
        </pc:sldMkLst>
        <pc:spChg chg="del">
          <ac:chgData name="Xiang Zhang" userId="c00dd3a6-db50-4f2a-8621-f242b9ac8cde" providerId="ADAL" clId="{42450300-7879-4420-BADC-24777268E697}" dt="2022-04-11T17:43:20.823" v="514"/>
          <ac:spMkLst>
            <pc:docMk/>
            <pc:sldMk cId="875951191" sldId="265"/>
            <ac:spMk id="4" creationId="{1814782D-091F-4ADE-B773-1053D8D4DFEB}"/>
          </ac:spMkLst>
        </pc:spChg>
        <pc:spChg chg="mod">
          <ac:chgData name="Xiang Zhang" userId="c00dd3a6-db50-4f2a-8621-f242b9ac8cde" providerId="ADAL" clId="{42450300-7879-4420-BADC-24777268E697}" dt="2022-04-11T17:18:06.874" v="448" actId="1076"/>
          <ac:spMkLst>
            <pc:docMk/>
            <pc:sldMk cId="875951191" sldId="265"/>
            <ac:spMk id="13" creationId="{C4438867-CB76-41D7-9AAF-9CCB4CF4531C}"/>
          </ac:spMkLst>
        </pc:spChg>
        <pc:spChg chg="mod">
          <ac:chgData name="Xiang Zhang" userId="c00dd3a6-db50-4f2a-8621-f242b9ac8cde" providerId="ADAL" clId="{42450300-7879-4420-BADC-24777268E697}" dt="2022-04-11T17:47:11.488" v="536" actId="1076"/>
          <ac:spMkLst>
            <pc:docMk/>
            <pc:sldMk cId="875951191" sldId="265"/>
            <ac:spMk id="14" creationId="{E85F65BF-4AF7-4212-83E1-3508E4371F35}"/>
          </ac:spMkLst>
        </pc:spChg>
        <pc:spChg chg="mod">
          <ac:chgData name="Xiang Zhang" userId="c00dd3a6-db50-4f2a-8621-f242b9ac8cde" providerId="ADAL" clId="{42450300-7879-4420-BADC-24777268E697}" dt="2022-04-11T17:47:13.213" v="537" actId="1076"/>
          <ac:spMkLst>
            <pc:docMk/>
            <pc:sldMk cId="875951191" sldId="265"/>
            <ac:spMk id="16" creationId="{7D83C60C-A0C6-46E6-889D-7CE4A5F64A34}"/>
          </ac:spMkLst>
        </pc:spChg>
        <pc:spChg chg="add mod">
          <ac:chgData name="Xiang Zhang" userId="c00dd3a6-db50-4f2a-8621-f242b9ac8cde" providerId="ADAL" clId="{42450300-7879-4420-BADC-24777268E697}" dt="2022-04-11T17:47:04.257" v="534" actId="1076"/>
          <ac:spMkLst>
            <pc:docMk/>
            <pc:sldMk cId="875951191" sldId="265"/>
            <ac:spMk id="25" creationId="{4FEC6F2C-7D33-40B0-A364-443A3BC44FAC}"/>
          </ac:spMkLst>
        </pc:spChg>
        <pc:spChg chg="mod">
          <ac:chgData name="Xiang Zhang" userId="c00dd3a6-db50-4f2a-8621-f242b9ac8cde" providerId="ADAL" clId="{42450300-7879-4420-BADC-24777268E697}" dt="2022-04-11T17:18:04.752" v="447" actId="1076"/>
          <ac:spMkLst>
            <pc:docMk/>
            <pc:sldMk cId="875951191" sldId="265"/>
            <ac:spMk id="57" creationId="{93A524BB-A707-4EE2-881C-C2D4C9D806B0}"/>
          </ac:spMkLst>
        </pc:spChg>
        <pc:spChg chg="mod">
          <ac:chgData name="Xiang Zhang" userId="c00dd3a6-db50-4f2a-8621-f242b9ac8cde" providerId="ADAL" clId="{42450300-7879-4420-BADC-24777268E697}" dt="2022-04-11T17:18:02.795" v="446" actId="1076"/>
          <ac:spMkLst>
            <pc:docMk/>
            <pc:sldMk cId="875951191" sldId="265"/>
            <ac:spMk id="58" creationId="{B4BCDC0C-B3E0-43D2-B3F9-9876F779EC2E}"/>
          </ac:spMkLst>
        </pc:spChg>
        <pc:grpChg chg="mod">
          <ac:chgData name="Xiang Zhang" userId="c00dd3a6-db50-4f2a-8621-f242b9ac8cde" providerId="ADAL" clId="{42450300-7879-4420-BADC-24777268E697}" dt="2022-04-11T17:17:56.428" v="443" actId="1076"/>
          <ac:grpSpMkLst>
            <pc:docMk/>
            <pc:sldMk cId="875951191" sldId="265"/>
            <ac:grpSpMk id="55" creationId="{A11CDA30-02B8-405B-9836-41F14FB676CF}"/>
          </ac:grpSpMkLst>
        </pc:grpChg>
        <pc:picChg chg="mod">
          <ac:chgData name="Xiang Zhang" userId="c00dd3a6-db50-4f2a-8621-f242b9ac8cde" providerId="ADAL" clId="{42450300-7879-4420-BADC-24777268E697}" dt="2022-04-11T17:17:49.483" v="440" actId="1076"/>
          <ac:picMkLst>
            <pc:docMk/>
            <pc:sldMk cId="875951191" sldId="265"/>
            <ac:picMk id="15" creationId="{39F0B580-15C7-4E6E-B409-2F5D2A14C759}"/>
          </ac:picMkLst>
        </pc:picChg>
      </pc:sldChg>
      <pc:sldChg chg="delSp">
        <pc:chgData name="Xiang Zhang" userId="c00dd3a6-db50-4f2a-8621-f242b9ac8cde" providerId="ADAL" clId="{42450300-7879-4420-BADC-24777268E697}" dt="2022-04-11T17:43:20.823" v="514"/>
        <pc:sldMkLst>
          <pc:docMk/>
          <pc:sldMk cId="768216307" sldId="266"/>
        </pc:sldMkLst>
        <pc:spChg chg="del">
          <ac:chgData name="Xiang Zhang" userId="c00dd3a6-db50-4f2a-8621-f242b9ac8cde" providerId="ADAL" clId="{42450300-7879-4420-BADC-24777268E697}" dt="2022-04-11T17:43:20.823" v="514"/>
          <ac:spMkLst>
            <pc:docMk/>
            <pc:sldMk cId="768216307" sldId="266"/>
            <ac:spMk id="4" creationId="{23803985-F699-4EFA-AB9C-D0816258873E}"/>
          </ac:spMkLst>
        </pc:spChg>
      </pc:sldChg>
      <pc:sldChg chg="addSp delSp modSp mod">
        <pc:chgData name="Xiang Zhang" userId="c00dd3a6-db50-4f2a-8621-f242b9ac8cde" providerId="ADAL" clId="{42450300-7879-4420-BADC-24777268E697}" dt="2022-04-11T17:44:51.257" v="523" actId="1076"/>
        <pc:sldMkLst>
          <pc:docMk/>
          <pc:sldMk cId="1180534481" sldId="268"/>
        </pc:sldMkLst>
        <pc:spChg chg="del">
          <ac:chgData name="Xiang Zhang" userId="c00dd3a6-db50-4f2a-8621-f242b9ac8cde" providerId="ADAL" clId="{42450300-7879-4420-BADC-24777268E697}" dt="2022-04-11T17:43:20.823" v="514"/>
          <ac:spMkLst>
            <pc:docMk/>
            <pc:sldMk cId="1180534481" sldId="268"/>
            <ac:spMk id="5" creationId="{20B62665-5A89-4C7C-9AB3-F1FAE6D90EF9}"/>
          </ac:spMkLst>
        </pc:spChg>
        <pc:spChg chg="mod">
          <ac:chgData name="Xiang Zhang" userId="c00dd3a6-db50-4f2a-8621-f242b9ac8cde" providerId="ADAL" clId="{42450300-7879-4420-BADC-24777268E697}" dt="2022-04-11T17:44:48.198" v="522" actId="1076"/>
          <ac:spMkLst>
            <pc:docMk/>
            <pc:sldMk cId="1180534481" sldId="268"/>
            <ac:spMk id="12" creationId="{BC7A311D-1692-4EEF-9261-EDEF82D12B97}"/>
          </ac:spMkLst>
        </pc:spChg>
        <pc:picChg chg="add mod ord">
          <ac:chgData name="Xiang Zhang" userId="c00dd3a6-db50-4f2a-8621-f242b9ac8cde" providerId="ADAL" clId="{42450300-7879-4420-BADC-24777268E697}" dt="2022-04-11T16:46:58.269" v="278" actId="1076"/>
          <ac:picMkLst>
            <pc:docMk/>
            <pc:sldMk cId="1180534481" sldId="268"/>
            <ac:picMk id="4" creationId="{784A0083-401F-493F-A135-A275E5FAE841}"/>
          </ac:picMkLst>
        </pc:picChg>
        <pc:picChg chg="mod">
          <ac:chgData name="Xiang Zhang" userId="c00dd3a6-db50-4f2a-8621-f242b9ac8cde" providerId="ADAL" clId="{42450300-7879-4420-BADC-24777268E697}" dt="2022-04-11T17:44:51.257" v="523" actId="1076"/>
          <ac:picMkLst>
            <pc:docMk/>
            <pc:sldMk cId="1180534481" sldId="268"/>
            <ac:picMk id="8" creationId="{B95EC2B3-B38C-4988-93DB-8ED5768D1811}"/>
          </ac:picMkLst>
        </pc:picChg>
        <pc:picChg chg="del">
          <ac:chgData name="Xiang Zhang" userId="c00dd3a6-db50-4f2a-8621-f242b9ac8cde" providerId="ADAL" clId="{42450300-7879-4420-BADC-24777268E697}" dt="2022-04-11T16:46:22.808" v="269" actId="478"/>
          <ac:picMkLst>
            <pc:docMk/>
            <pc:sldMk cId="1180534481" sldId="268"/>
            <ac:picMk id="14" creationId="{89DAABE5-09D6-4144-B763-56C72D705D9A}"/>
          </ac:picMkLst>
        </pc:picChg>
      </pc:sldChg>
      <pc:sldChg chg="del">
        <pc:chgData name="Xiang Zhang" userId="c00dd3a6-db50-4f2a-8621-f242b9ac8cde" providerId="ADAL" clId="{42450300-7879-4420-BADC-24777268E697}" dt="2022-04-11T05:08:07.208" v="0" actId="47"/>
        <pc:sldMkLst>
          <pc:docMk/>
          <pc:sldMk cId="3198521740" sldId="269"/>
        </pc:sldMkLst>
      </pc:sldChg>
      <pc:sldChg chg="addSp delSp modSp mod">
        <pc:chgData name="Xiang Zhang" userId="c00dd3a6-db50-4f2a-8621-f242b9ac8cde" providerId="ADAL" clId="{42450300-7879-4420-BADC-24777268E697}" dt="2022-04-11T17:46:57.351" v="532" actId="1076"/>
        <pc:sldMkLst>
          <pc:docMk/>
          <pc:sldMk cId="350375674" sldId="270"/>
        </pc:sldMkLst>
        <pc:spChg chg="del">
          <ac:chgData name="Xiang Zhang" userId="c00dd3a6-db50-4f2a-8621-f242b9ac8cde" providerId="ADAL" clId="{42450300-7879-4420-BADC-24777268E697}" dt="2022-04-11T17:43:20.823" v="514"/>
          <ac:spMkLst>
            <pc:docMk/>
            <pc:sldMk cId="350375674" sldId="270"/>
            <ac:spMk id="3" creationId="{6CB1F70D-8BAC-45D3-9946-144406DBB181}"/>
          </ac:spMkLst>
        </pc:spChg>
        <pc:spChg chg="mod">
          <ac:chgData name="Xiang Zhang" userId="c00dd3a6-db50-4f2a-8621-f242b9ac8cde" providerId="ADAL" clId="{42450300-7879-4420-BADC-24777268E697}" dt="2022-04-11T16:49:04.676" v="280" actId="20577"/>
          <ac:spMkLst>
            <pc:docMk/>
            <pc:sldMk cId="350375674" sldId="270"/>
            <ac:spMk id="8" creationId="{7B319EF6-FA1E-48B3-88DF-1E5C07B70ACB}"/>
          </ac:spMkLst>
        </pc:spChg>
        <pc:spChg chg="mod">
          <ac:chgData name="Xiang Zhang" userId="c00dd3a6-db50-4f2a-8621-f242b9ac8cde" providerId="ADAL" clId="{42450300-7879-4420-BADC-24777268E697}" dt="2022-04-11T17:05:08.572" v="333" actId="571"/>
          <ac:spMkLst>
            <pc:docMk/>
            <pc:sldMk cId="350375674" sldId="270"/>
            <ac:spMk id="19" creationId="{57267E7B-AA57-4822-AEBA-C23F088098C8}"/>
          </ac:spMkLst>
        </pc:spChg>
        <pc:spChg chg="mod">
          <ac:chgData name="Xiang Zhang" userId="c00dd3a6-db50-4f2a-8621-f242b9ac8cde" providerId="ADAL" clId="{42450300-7879-4420-BADC-24777268E697}" dt="2022-04-11T17:05:08.572" v="333" actId="571"/>
          <ac:spMkLst>
            <pc:docMk/>
            <pc:sldMk cId="350375674" sldId="270"/>
            <ac:spMk id="21" creationId="{82F43ED5-4A52-43EF-AD3D-80A32E9C526E}"/>
          </ac:spMkLst>
        </pc:spChg>
        <pc:spChg chg="mod">
          <ac:chgData name="Xiang Zhang" userId="c00dd3a6-db50-4f2a-8621-f242b9ac8cde" providerId="ADAL" clId="{42450300-7879-4420-BADC-24777268E697}" dt="2022-04-11T17:05:08.572" v="333" actId="571"/>
          <ac:spMkLst>
            <pc:docMk/>
            <pc:sldMk cId="350375674" sldId="270"/>
            <ac:spMk id="22" creationId="{B2CB1D38-9B46-4AAF-A766-D042A7C9E49B}"/>
          </ac:spMkLst>
        </pc:spChg>
        <pc:spChg chg="add mod">
          <ac:chgData name="Xiang Zhang" userId="c00dd3a6-db50-4f2a-8621-f242b9ac8cde" providerId="ADAL" clId="{42450300-7879-4420-BADC-24777268E697}" dt="2022-04-11T17:07:14.776" v="364" actId="1076"/>
          <ac:spMkLst>
            <pc:docMk/>
            <pc:sldMk cId="350375674" sldId="270"/>
            <ac:spMk id="26" creationId="{8BA8F3D9-FDCB-4CE4-87F4-0C17CBAAA9F9}"/>
          </ac:spMkLst>
        </pc:spChg>
        <pc:spChg chg="mod">
          <ac:chgData name="Xiang Zhang" userId="c00dd3a6-db50-4f2a-8621-f242b9ac8cde" providerId="ADAL" clId="{42450300-7879-4420-BADC-24777268E697}" dt="2022-04-11T17:05:08.572" v="333" actId="571"/>
          <ac:spMkLst>
            <pc:docMk/>
            <pc:sldMk cId="350375674" sldId="270"/>
            <ac:spMk id="27" creationId="{1458E2D9-82F7-4DB7-946E-21EBE5E8B9AB}"/>
          </ac:spMkLst>
        </pc:spChg>
        <pc:spChg chg="add mod">
          <ac:chgData name="Xiang Zhang" userId="c00dd3a6-db50-4f2a-8621-f242b9ac8cde" providerId="ADAL" clId="{42450300-7879-4420-BADC-24777268E697}" dt="2022-04-11T17:08:54.296" v="397" actId="1076"/>
          <ac:spMkLst>
            <pc:docMk/>
            <pc:sldMk cId="350375674" sldId="270"/>
            <ac:spMk id="28" creationId="{73DC09C9-15CC-477B-B04A-0CF912FC6B65}"/>
          </ac:spMkLst>
        </pc:spChg>
        <pc:spChg chg="mod">
          <ac:chgData name="Xiang Zhang" userId="c00dd3a6-db50-4f2a-8621-f242b9ac8cde" providerId="ADAL" clId="{42450300-7879-4420-BADC-24777268E697}" dt="2022-04-11T17:40:52.431" v="513" actId="1076"/>
          <ac:spMkLst>
            <pc:docMk/>
            <pc:sldMk cId="350375674" sldId="270"/>
            <ac:spMk id="32" creationId="{0A69BC93-7263-4487-8C78-B58C578A0189}"/>
          </ac:spMkLst>
        </pc:spChg>
        <pc:spChg chg="mod">
          <ac:chgData name="Xiang Zhang" userId="c00dd3a6-db50-4f2a-8621-f242b9ac8cde" providerId="ADAL" clId="{42450300-7879-4420-BADC-24777268E697}" dt="2022-04-11T17:05:08.572" v="333" actId="571"/>
          <ac:spMkLst>
            <pc:docMk/>
            <pc:sldMk cId="350375674" sldId="270"/>
            <ac:spMk id="37" creationId="{AF7862AF-7DCD-481E-AC85-BFB5AF11753E}"/>
          </ac:spMkLst>
        </pc:spChg>
        <pc:spChg chg="mod">
          <ac:chgData name="Xiang Zhang" userId="c00dd3a6-db50-4f2a-8621-f242b9ac8cde" providerId="ADAL" clId="{42450300-7879-4420-BADC-24777268E697}" dt="2022-04-11T17:46:57.351" v="532" actId="1076"/>
          <ac:spMkLst>
            <pc:docMk/>
            <pc:sldMk cId="350375674" sldId="270"/>
            <ac:spMk id="42" creationId="{EFFB52AB-880C-47B3-B51E-8F7692853ECE}"/>
          </ac:spMkLst>
        </pc:spChg>
        <pc:spChg chg="mod">
          <ac:chgData name="Xiang Zhang" userId="c00dd3a6-db50-4f2a-8621-f242b9ac8cde" providerId="ADAL" clId="{42450300-7879-4420-BADC-24777268E697}" dt="2022-04-11T17:05:08.572" v="333" actId="571"/>
          <ac:spMkLst>
            <pc:docMk/>
            <pc:sldMk cId="350375674" sldId="270"/>
            <ac:spMk id="43" creationId="{B6BA6E03-71E4-4DAD-A0A0-1E227AB2AFA6}"/>
          </ac:spMkLst>
        </pc:spChg>
        <pc:spChg chg="mod">
          <ac:chgData name="Xiang Zhang" userId="c00dd3a6-db50-4f2a-8621-f242b9ac8cde" providerId="ADAL" clId="{42450300-7879-4420-BADC-24777268E697}" dt="2022-04-11T17:05:08.572" v="333" actId="571"/>
          <ac:spMkLst>
            <pc:docMk/>
            <pc:sldMk cId="350375674" sldId="270"/>
            <ac:spMk id="44" creationId="{27CF640C-7603-4AAA-8FFC-3BD873AE50AB}"/>
          </ac:spMkLst>
        </pc:spChg>
        <pc:spChg chg="mod">
          <ac:chgData name="Xiang Zhang" userId="c00dd3a6-db50-4f2a-8621-f242b9ac8cde" providerId="ADAL" clId="{42450300-7879-4420-BADC-24777268E697}" dt="2022-04-11T17:05:08.572" v="333" actId="571"/>
          <ac:spMkLst>
            <pc:docMk/>
            <pc:sldMk cId="350375674" sldId="270"/>
            <ac:spMk id="45" creationId="{4E2EA319-17CF-4636-AB54-A34DF10BB332}"/>
          </ac:spMkLst>
        </pc:spChg>
        <pc:spChg chg="mod">
          <ac:chgData name="Xiang Zhang" userId="c00dd3a6-db50-4f2a-8621-f242b9ac8cde" providerId="ADAL" clId="{42450300-7879-4420-BADC-24777268E697}" dt="2022-04-11T17:05:08.572" v="333" actId="571"/>
          <ac:spMkLst>
            <pc:docMk/>
            <pc:sldMk cId="350375674" sldId="270"/>
            <ac:spMk id="47" creationId="{AFC60566-AF9C-499B-8947-FA71BC80A98C}"/>
          </ac:spMkLst>
        </pc:spChg>
        <pc:spChg chg="mod">
          <ac:chgData name="Xiang Zhang" userId="c00dd3a6-db50-4f2a-8621-f242b9ac8cde" providerId="ADAL" clId="{42450300-7879-4420-BADC-24777268E697}" dt="2022-04-11T17:05:08.572" v="333" actId="571"/>
          <ac:spMkLst>
            <pc:docMk/>
            <pc:sldMk cId="350375674" sldId="270"/>
            <ac:spMk id="48" creationId="{7913AE9A-25BF-4BD9-BE67-3798133E9BEF}"/>
          </ac:spMkLst>
        </pc:spChg>
        <pc:spChg chg="mod">
          <ac:chgData name="Xiang Zhang" userId="c00dd3a6-db50-4f2a-8621-f242b9ac8cde" providerId="ADAL" clId="{42450300-7879-4420-BADC-24777268E697}" dt="2022-04-11T17:05:08.572" v="333" actId="571"/>
          <ac:spMkLst>
            <pc:docMk/>
            <pc:sldMk cId="350375674" sldId="270"/>
            <ac:spMk id="49" creationId="{D71859BE-E916-4513-AA70-36596F1E68D2}"/>
          </ac:spMkLst>
        </pc:spChg>
        <pc:grpChg chg="mod">
          <ac:chgData name="Xiang Zhang" userId="c00dd3a6-db50-4f2a-8621-f242b9ac8cde" providerId="ADAL" clId="{42450300-7879-4420-BADC-24777268E697}" dt="2022-04-11T17:40:16.618" v="512" actId="1076"/>
          <ac:grpSpMkLst>
            <pc:docMk/>
            <pc:sldMk cId="350375674" sldId="270"/>
            <ac:grpSpMk id="16" creationId="{7DDF8717-AC93-4A78-8C5A-60F4D52B381A}"/>
          </ac:grpSpMkLst>
        </pc:grpChg>
        <pc:picChg chg="mod">
          <ac:chgData name="Xiang Zhang" userId="c00dd3a6-db50-4f2a-8621-f242b9ac8cde" providerId="ADAL" clId="{42450300-7879-4420-BADC-24777268E697}" dt="2022-04-11T17:05:08.572" v="333" actId="571"/>
          <ac:picMkLst>
            <pc:docMk/>
            <pc:sldMk cId="350375674" sldId="270"/>
            <ac:picMk id="34" creationId="{989148A2-3A22-43C8-A62E-1E882178332B}"/>
          </ac:picMkLst>
        </pc:picChg>
        <pc:cxnChg chg="mod">
          <ac:chgData name="Xiang Zhang" userId="c00dd3a6-db50-4f2a-8621-f242b9ac8cde" providerId="ADAL" clId="{42450300-7879-4420-BADC-24777268E697}" dt="2022-04-11T17:05:08.572" v="333" actId="571"/>
          <ac:cxnSpMkLst>
            <pc:docMk/>
            <pc:sldMk cId="350375674" sldId="270"/>
            <ac:cxnSpMk id="39" creationId="{5DF7C535-CC18-4C69-A938-442415618EF1}"/>
          </ac:cxnSpMkLst>
        </pc:cxnChg>
        <pc:cxnChg chg="add del mod">
          <ac:chgData name="Xiang Zhang" userId="c00dd3a6-db50-4f2a-8621-f242b9ac8cde" providerId="ADAL" clId="{42450300-7879-4420-BADC-24777268E697}" dt="2022-04-11T17:46:51.134" v="530" actId="14100"/>
          <ac:cxnSpMkLst>
            <pc:docMk/>
            <pc:sldMk cId="350375674" sldId="270"/>
            <ac:cxnSpMk id="40" creationId="{DA207D79-6954-4AFB-B37D-894B520F1067}"/>
          </ac:cxnSpMkLst>
        </pc:cxnChg>
      </pc:sldChg>
      <pc:sldChg chg="addSp delSp modSp mod">
        <pc:chgData name="Xiang Zhang" userId="c00dd3a6-db50-4f2a-8621-f242b9ac8cde" providerId="ADAL" clId="{42450300-7879-4420-BADC-24777268E697}" dt="2022-04-11T17:50:12.691" v="543" actId="1076"/>
        <pc:sldMkLst>
          <pc:docMk/>
          <pc:sldMk cId="1204024749" sldId="271"/>
        </pc:sldMkLst>
        <pc:spChg chg="del">
          <ac:chgData name="Xiang Zhang" userId="c00dd3a6-db50-4f2a-8621-f242b9ac8cde" providerId="ADAL" clId="{42450300-7879-4420-BADC-24777268E697}" dt="2022-04-11T17:43:20.823" v="514"/>
          <ac:spMkLst>
            <pc:docMk/>
            <pc:sldMk cId="1204024749" sldId="271"/>
            <ac:spMk id="3" creationId="{67CBB020-A3A6-443F-A2A1-C1992B8D8B96}"/>
          </ac:spMkLst>
        </pc:spChg>
        <pc:spChg chg="mod">
          <ac:chgData name="Xiang Zhang" userId="c00dd3a6-db50-4f2a-8621-f242b9ac8cde" providerId="ADAL" clId="{42450300-7879-4420-BADC-24777268E697}" dt="2022-04-11T17:45:05.741" v="525" actId="1076"/>
          <ac:spMkLst>
            <pc:docMk/>
            <pc:sldMk cId="1204024749" sldId="271"/>
            <ac:spMk id="6" creationId="{2940EBB4-7A0F-45F2-A66D-1A003CD46568}"/>
          </ac:spMkLst>
        </pc:spChg>
        <pc:picChg chg="del mod">
          <ac:chgData name="Xiang Zhang" userId="c00dd3a6-db50-4f2a-8621-f242b9ac8cde" providerId="ADAL" clId="{42450300-7879-4420-BADC-24777268E697}" dt="2022-04-11T17:49:59.047" v="538" actId="478"/>
          <ac:picMkLst>
            <pc:docMk/>
            <pc:sldMk cId="1204024749" sldId="271"/>
            <ac:picMk id="7" creationId="{85D66AE1-5519-41E2-902E-8443C5EA49FD}"/>
          </ac:picMkLst>
        </pc:picChg>
        <pc:picChg chg="add mod">
          <ac:chgData name="Xiang Zhang" userId="c00dd3a6-db50-4f2a-8621-f242b9ac8cde" providerId="ADAL" clId="{42450300-7879-4420-BADC-24777268E697}" dt="2022-04-11T17:50:12.691" v="543" actId="1076"/>
          <ac:picMkLst>
            <pc:docMk/>
            <pc:sldMk cId="1204024749" sldId="271"/>
            <ac:picMk id="8" creationId="{4DA529D3-AD9F-475E-85BC-E270F9C71D7F}"/>
          </ac:picMkLst>
        </pc:picChg>
      </pc:sldChg>
      <pc:sldChg chg="delSp modSp mod">
        <pc:chgData name="Xiang Zhang" userId="c00dd3a6-db50-4f2a-8621-f242b9ac8cde" providerId="ADAL" clId="{42450300-7879-4420-BADC-24777268E697}" dt="2022-04-11T17:43:20.823" v="514"/>
        <pc:sldMkLst>
          <pc:docMk/>
          <pc:sldMk cId="3158232628" sldId="274"/>
        </pc:sldMkLst>
        <pc:spChg chg="del">
          <ac:chgData name="Xiang Zhang" userId="c00dd3a6-db50-4f2a-8621-f242b9ac8cde" providerId="ADAL" clId="{42450300-7879-4420-BADC-24777268E697}" dt="2022-04-11T17:43:20.823" v="514"/>
          <ac:spMkLst>
            <pc:docMk/>
            <pc:sldMk cId="3158232628" sldId="274"/>
            <ac:spMk id="3" creationId="{82AB8345-4AA7-460F-9ED2-B79D12E0256B}"/>
          </ac:spMkLst>
        </pc:spChg>
        <pc:spChg chg="mod">
          <ac:chgData name="Xiang Zhang" userId="c00dd3a6-db50-4f2a-8621-f242b9ac8cde" providerId="ADAL" clId="{42450300-7879-4420-BADC-24777268E697}" dt="2022-04-11T05:38:09.492" v="108" actId="20577"/>
          <ac:spMkLst>
            <pc:docMk/>
            <pc:sldMk cId="3158232628" sldId="274"/>
            <ac:spMk id="12" creationId="{CAEEDC60-948F-434D-B056-956B9E693E8C}"/>
          </ac:spMkLst>
        </pc:spChg>
      </pc:sldChg>
      <pc:sldChg chg="addSp delSp modSp add mod">
        <pc:chgData name="Xiang Zhang" userId="c00dd3a6-db50-4f2a-8621-f242b9ac8cde" providerId="ADAL" clId="{42450300-7879-4420-BADC-24777268E697}" dt="2022-04-11T17:44:58.788" v="524" actId="1076"/>
        <pc:sldMkLst>
          <pc:docMk/>
          <pc:sldMk cId="726885991" sldId="275"/>
        </pc:sldMkLst>
        <pc:spChg chg="add mod">
          <ac:chgData name="Xiang Zhang" userId="c00dd3a6-db50-4f2a-8621-f242b9ac8cde" providerId="ADAL" clId="{42450300-7879-4420-BADC-24777268E697}" dt="2022-04-11T16:47:39.160" v="279" actId="1076"/>
          <ac:spMkLst>
            <pc:docMk/>
            <pc:sldMk cId="726885991" sldId="275"/>
            <ac:spMk id="4" creationId="{A703D951-C595-4EA3-B9E4-988E65D61F8E}"/>
          </ac:spMkLst>
        </pc:spChg>
        <pc:spChg chg="add mod">
          <ac:chgData name="Xiang Zhang" userId="c00dd3a6-db50-4f2a-8621-f242b9ac8cde" providerId="ADAL" clId="{42450300-7879-4420-BADC-24777268E697}" dt="2022-04-11T16:45:59.242" v="266" actId="1076"/>
          <ac:spMkLst>
            <pc:docMk/>
            <pc:sldMk cId="726885991" sldId="275"/>
            <ac:spMk id="5" creationId="{ECD30C0C-1EDF-491B-9D60-4C6A2738C3A5}"/>
          </ac:spMkLst>
        </pc:spChg>
        <pc:spChg chg="del">
          <ac:chgData name="Xiang Zhang" userId="c00dd3a6-db50-4f2a-8621-f242b9ac8cde" providerId="ADAL" clId="{42450300-7879-4420-BADC-24777268E697}" dt="2022-04-11T17:43:20.823" v="514"/>
          <ac:spMkLst>
            <pc:docMk/>
            <pc:sldMk cId="726885991" sldId="275"/>
            <ac:spMk id="7" creationId="{2171A2A8-E8B6-403C-9CA8-5D2896AEACDE}"/>
          </ac:spMkLst>
        </pc:spChg>
        <pc:picChg chg="add mod">
          <ac:chgData name="Xiang Zhang" userId="c00dd3a6-db50-4f2a-8621-f242b9ac8cde" providerId="ADAL" clId="{42450300-7879-4420-BADC-24777268E697}" dt="2022-04-11T17:44:58.788" v="524" actId="1076"/>
          <ac:picMkLst>
            <pc:docMk/>
            <pc:sldMk cId="726885991" sldId="275"/>
            <ac:picMk id="6" creationId="{61FE5A00-FA79-4701-A666-10B2959AEF88}"/>
          </ac:picMkLst>
        </pc:picChg>
        <pc:picChg chg="del">
          <ac:chgData name="Xiang Zhang" userId="c00dd3a6-db50-4f2a-8621-f242b9ac8cde" providerId="ADAL" clId="{42450300-7879-4420-BADC-24777268E697}" dt="2022-04-11T16:38:25.585" v="212" actId="478"/>
          <ac:picMkLst>
            <pc:docMk/>
            <pc:sldMk cId="726885991" sldId="275"/>
            <ac:picMk id="12" creationId="{1BE4753E-9F4D-4CAC-8BD1-A7C92C221B00}"/>
          </ac:picMkLst>
        </pc:picChg>
      </pc:sldChg>
      <pc:sldChg chg="addSp delSp modSp add del mod">
        <pc:chgData name="Xiang Zhang" userId="c00dd3a6-db50-4f2a-8621-f242b9ac8cde" providerId="ADAL" clId="{42450300-7879-4420-BADC-24777268E697}" dt="2022-04-11T07:43:05.701" v="116" actId="47"/>
        <pc:sldMkLst>
          <pc:docMk/>
          <pc:sldMk cId="2694153472" sldId="275"/>
        </pc:sldMkLst>
        <pc:spChg chg="add mod">
          <ac:chgData name="Xiang Zhang" userId="c00dd3a6-db50-4f2a-8621-f242b9ac8cde" providerId="ADAL" clId="{42450300-7879-4420-BADC-24777268E697}" dt="2022-04-11T07:41:45.901" v="115"/>
          <ac:spMkLst>
            <pc:docMk/>
            <pc:sldMk cId="2694153472" sldId="275"/>
            <ac:spMk id="4" creationId="{E9540239-E302-4630-A864-AD7ED69053D0}"/>
          </ac:spMkLst>
        </pc:spChg>
        <pc:picChg chg="del">
          <ac:chgData name="Xiang Zhang" userId="c00dd3a6-db50-4f2a-8621-f242b9ac8cde" providerId="ADAL" clId="{42450300-7879-4420-BADC-24777268E697}" dt="2022-04-11T07:41:40.789" v="114" actId="478"/>
          <ac:picMkLst>
            <pc:docMk/>
            <pc:sldMk cId="2694153472" sldId="275"/>
            <ac:picMk id="12" creationId="{1BE4753E-9F4D-4CAC-8BD1-A7C92C221B00}"/>
          </ac:picMkLst>
        </pc:picChg>
      </pc:sldChg>
      <pc:sldChg chg="addSp delSp modSp add mod">
        <pc:chgData name="Xiang Zhang" userId="c00dd3a6-db50-4f2a-8621-f242b9ac8cde" providerId="ADAL" clId="{42450300-7879-4420-BADC-24777268E697}" dt="2022-04-11T18:37:21.341" v="1261" actId="20577"/>
        <pc:sldMkLst>
          <pc:docMk/>
          <pc:sldMk cId="546781973" sldId="276"/>
        </pc:sldMkLst>
        <pc:spChg chg="mod">
          <ac:chgData name="Xiang Zhang" userId="c00dd3a6-db50-4f2a-8621-f242b9ac8cde" providerId="ADAL" clId="{42450300-7879-4420-BADC-24777268E697}" dt="2022-04-11T18:37:21.341" v="1261" actId="20577"/>
          <ac:spMkLst>
            <pc:docMk/>
            <pc:sldMk cId="546781973" sldId="276"/>
            <ac:spMk id="2" creationId="{00000000-0000-0000-0000-000000000000}"/>
          </ac:spMkLst>
        </pc:spChg>
        <pc:spChg chg="del mod">
          <ac:chgData name="Xiang Zhang" userId="c00dd3a6-db50-4f2a-8621-f242b9ac8cde" providerId="ADAL" clId="{42450300-7879-4420-BADC-24777268E697}" dt="2022-04-11T17:57:35.975" v="548" actId="478"/>
          <ac:spMkLst>
            <pc:docMk/>
            <pc:sldMk cId="546781973" sldId="276"/>
            <ac:spMk id="6" creationId="{2940EBB4-7A0F-45F2-A66D-1A003CD46568}"/>
          </ac:spMkLst>
        </pc:spChg>
        <pc:spChg chg="add mod">
          <ac:chgData name="Xiang Zhang" userId="c00dd3a6-db50-4f2a-8621-f242b9ac8cde" providerId="ADAL" clId="{42450300-7879-4420-BADC-24777268E697}" dt="2022-04-11T18:06:32.833" v="1245" actId="20577"/>
          <ac:spMkLst>
            <pc:docMk/>
            <pc:sldMk cId="546781973" sldId="276"/>
            <ac:spMk id="7" creationId="{CA7A9043-5BE7-46E0-A2E4-F24935AFE4D7}"/>
          </ac:spMkLst>
        </pc:spChg>
        <pc:picChg chg="del">
          <ac:chgData name="Xiang Zhang" userId="c00dd3a6-db50-4f2a-8621-f242b9ac8cde" providerId="ADAL" clId="{42450300-7879-4420-BADC-24777268E697}" dt="2022-04-11T17:57:36.593" v="549" actId="478"/>
          <ac:picMkLst>
            <pc:docMk/>
            <pc:sldMk cId="546781973" sldId="276"/>
            <ac:picMk id="8" creationId="{4DA529D3-AD9F-475E-85BC-E270F9C71D7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9D8A017-927F-4735-B8AD-681493A118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0197D20-03F7-412D-A664-3BA2E4FEF3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003A4-B861-40F2-AF72-9BFB35ACF65F}" type="datetimeFigureOut">
              <a:rPr lang="zh-CN" altLang="en-US" smtClean="0"/>
              <a:t>2022/4/11</a:t>
            </a:fld>
            <a:endParaRPr lang="zh-CN" altLang="en-US"/>
          </a:p>
        </p:txBody>
      </p:sp>
      <p:sp>
        <p:nvSpPr>
          <p:cNvPr id="4" name="页脚占位符 3">
            <a:extLst>
              <a:ext uri="{FF2B5EF4-FFF2-40B4-BE49-F238E27FC236}">
                <a16:creationId xmlns:a16="http://schemas.microsoft.com/office/drawing/2014/main" id="{1716A937-A1C5-4FEC-9AFD-795C82F76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501B46A9-54F8-43AF-9759-DA4900A7F4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C041BD-35BF-4E2E-9909-D046974991F8}" type="slidenum">
              <a:rPr lang="zh-CN" altLang="en-US" smtClean="0"/>
              <a:t>‹#›</a:t>
            </a:fld>
            <a:endParaRPr lang="zh-CN" altLang="en-US"/>
          </a:p>
        </p:txBody>
      </p:sp>
    </p:spTree>
    <p:extLst>
      <p:ext uri="{BB962C8B-B14F-4D97-AF65-F5344CB8AC3E}">
        <p14:creationId xmlns:p14="http://schemas.microsoft.com/office/powerpoint/2010/main" val="1722994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B00B3-9357-43E6-A152-AF5AD50D319A}" type="datetimeFigureOut">
              <a:rPr lang="zh-CN" altLang="en-US" smtClean="0"/>
              <a:t>2022/4/11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A204A-3CF9-439C-87E5-CA10F475F572}" type="slidenum">
              <a:rPr lang="zh-CN" altLang="en-US" smtClean="0"/>
              <a:t>‹#›</a:t>
            </a:fld>
            <a:endParaRPr lang="zh-CN" altLang="en-US"/>
          </a:p>
        </p:txBody>
      </p:sp>
    </p:spTree>
    <p:extLst>
      <p:ext uri="{BB962C8B-B14F-4D97-AF65-F5344CB8AC3E}">
        <p14:creationId xmlns:p14="http://schemas.microsoft.com/office/powerpoint/2010/main" val="165692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1038" y="2130425"/>
            <a:ext cx="7777162" cy="1470025"/>
          </a:xfrm>
        </p:spPr>
        <p:txBody>
          <a:bodyPr lIns="0" tIns="0" rIns="0" bIns="0" anchor="t">
            <a:normAutofit/>
          </a:bodyPr>
          <a:lstStyle>
            <a:lvl1pPr algn="l">
              <a:defRPr sz="3600" b="0">
                <a:solidFill>
                  <a:schemeClr val="tx1"/>
                </a:solidFill>
                <a:latin typeface="Palatino Linotype"/>
                <a:cs typeface="Palatino Linotype"/>
              </a:defRPr>
            </a:lvl1pPr>
          </a:lstStyle>
          <a:p>
            <a:r>
              <a:rPr lang="en-US"/>
              <a:t>Click to edit Master title style</a:t>
            </a:r>
          </a:p>
        </p:txBody>
      </p:sp>
      <p:sp>
        <p:nvSpPr>
          <p:cNvPr id="3" name="Subtitle 2"/>
          <p:cNvSpPr>
            <a:spLocks noGrp="1"/>
          </p:cNvSpPr>
          <p:nvPr>
            <p:ph type="subTitle" idx="1"/>
          </p:nvPr>
        </p:nvSpPr>
        <p:spPr>
          <a:xfrm>
            <a:off x="685800" y="3886200"/>
            <a:ext cx="7772400" cy="1752600"/>
          </a:xfrm>
        </p:spPr>
        <p:txBody>
          <a:bodyPr lIns="0" bIns="0">
            <a:normAutofit/>
          </a:bodyPr>
          <a:lstStyle>
            <a:lvl1pPr marL="0" indent="0" algn="l">
              <a:buNone/>
              <a:defRPr sz="1800" b="1" i="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2"/>
          </p:nvPr>
        </p:nvSpPr>
        <p:spPr>
          <a:xfrm>
            <a:off x="685800" y="6495561"/>
            <a:ext cx="909770" cy="365125"/>
          </a:xfrm>
          <a:prstGeom prst="rect">
            <a:avLst/>
          </a:prstGeom>
        </p:spPr>
        <p:txBody>
          <a:bodyPr vert="horz" lIns="0" tIns="0" rIns="0" bIns="0" rtlCol="0" anchor="t"/>
          <a:lstStyle>
            <a:lvl1pPr algn="l">
              <a:defRPr sz="1200">
                <a:solidFill>
                  <a:schemeClr val="tx1">
                    <a:tint val="75000"/>
                  </a:schemeClr>
                </a:solidFill>
              </a:defRPr>
            </a:lvl1pPr>
          </a:lstStyle>
          <a:p>
            <a:fld id="{BF09E2E8-8FA8-4DEE-A2BC-8E8944D5DEFB}" type="datetime1">
              <a:rPr lang="en-US" altLang="zh-CN" smtClean="0"/>
              <a:t>4/11/2022</a:t>
            </a:fld>
            <a:endParaRPr lang="en-US"/>
          </a:p>
        </p:txBody>
      </p:sp>
      <p:sp>
        <p:nvSpPr>
          <p:cNvPr id="9" name="Footer Placeholder 4"/>
          <p:cNvSpPr>
            <a:spLocks noGrp="1"/>
          </p:cNvSpPr>
          <p:nvPr>
            <p:ph type="ftr" sz="quarter" idx="3"/>
          </p:nvPr>
        </p:nvSpPr>
        <p:spPr>
          <a:xfrm>
            <a:off x="1318787" y="6495561"/>
            <a:ext cx="3177013" cy="365125"/>
          </a:xfrm>
          <a:prstGeom prst="rect">
            <a:avLst/>
          </a:prstGeom>
        </p:spPr>
        <p:txBody>
          <a:bodyPr vert="horz" lIns="0" tIns="0" rIns="0" bIns="0" rtlCol="0" anchor="t"/>
          <a:lstStyle>
            <a:lvl1pPr algn="l">
              <a:defRPr sz="1200">
                <a:solidFill>
                  <a:schemeClr val="tx1">
                    <a:tint val="75000"/>
                  </a:schemeClr>
                </a:solidFill>
              </a:defRPr>
            </a:lvl1pPr>
          </a:lstStyle>
          <a:p>
            <a:endParaRPr lang="en-US"/>
          </a:p>
        </p:txBody>
      </p:sp>
      <p:sp>
        <p:nvSpPr>
          <p:cNvPr id="10" name="Slide Number Placeholder 5"/>
          <p:cNvSpPr>
            <a:spLocks noGrp="1"/>
          </p:cNvSpPr>
          <p:nvPr>
            <p:ph type="sldNum" sz="quarter" idx="4"/>
          </p:nvPr>
        </p:nvSpPr>
        <p:spPr>
          <a:xfrm>
            <a:off x="6553200" y="6495561"/>
            <a:ext cx="1904949" cy="365125"/>
          </a:xfrm>
          <a:prstGeom prst="rect">
            <a:avLst/>
          </a:prstGeom>
        </p:spPr>
        <p:txBody>
          <a:bodyPr vert="horz" lIns="0" tIns="0" rIns="0" bIns="0" rtlCol="0" anchor="t"/>
          <a:lstStyle>
            <a:lvl1pPr algn="r">
              <a:defRPr sz="1200">
                <a:solidFill>
                  <a:schemeClr val="tx1">
                    <a:tint val="75000"/>
                  </a:schemeClr>
                </a:solidFill>
              </a:defRPr>
            </a:lvl1pPr>
          </a:lstStyle>
          <a:p>
            <a:fld id="{10537617-F04D-2D48-8B5D-62F0364B9B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1325"/>
            <a:ext cx="2057400" cy="4414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1325"/>
            <a:ext cx="6019800" cy="4414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7E46B-287A-493D-99B9-06F091E78F01}" type="datetime1">
              <a:rPr lang="en-US" altLang="zh-CN"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lIns="0" tIns="0" rIns="0" bIns="0"/>
          <a:lstStyle>
            <a:lvl1pPr marL="228600" indent="-228600">
              <a:defRPr sz="2400">
                <a:latin typeface="Palatino Linotype"/>
                <a:cs typeface="Palatino Linotype"/>
              </a:defRPr>
            </a:lvl1pPr>
            <a:lvl2pPr marL="455613" indent="-227013">
              <a:defRPr sz="2400">
                <a:latin typeface="Palatino Linotype"/>
                <a:cs typeface="Palatino Linotype"/>
              </a:defRPr>
            </a:lvl2pPr>
            <a:lvl3pPr marL="684213" indent="-228600">
              <a:defRPr sz="2400">
                <a:latin typeface="Palatino Linotype"/>
                <a:cs typeface="Palatino Linotype"/>
              </a:defRPr>
            </a:lvl3pPr>
            <a:lvl4pPr marL="911225" indent="-227013">
              <a:defRPr>
                <a:latin typeface="Palatino Linotype"/>
                <a:cs typeface="Palatino Linotype"/>
              </a:defRPr>
            </a:lvl4pPr>
            <a:lvl5pPr marL="1139825" indent="-228600">
              <a:defRPr>
                <a:latin typeface="Palatino Linotype"/>
                <a:cs typeface="Palatino Linotyp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376DEA-885B-4FE2-B249-24374F685968}" type="datetime1">
              <a:rPr lang="en-US" altLang="zh-CN"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808913" cy="1362075"/>
          </a:xfrm>
        </p:spPr>
        <p:txBody>
          <a:bodyPr anchor="t">
            <a:normAutofit/>
          </a:bodyPr>
          <a:lstStyle>
            <a:lvl1pPr algn="l">
              <a:defRPr sz="3600" b="0" i="0" cap="none">
                <a:latin typeface="Palatino Linotype"/>
                <a:cs typeface="Palatino Linotype"/>
              </a:defRPr>
            </a:lvl1pPr>
          </a:lstStyle>
          <a:p>
            <a:r>
              <a:rPr lang="en-US"/>
              <a:t>Click to edit Master title style</a:t>
            </a:r>
          </a:p>
        </p:txBody>
      </p:sp>
      <p:sp>
        <p:nvSpPr>
          <p:cNvPr id="3" name="Text Placeholder 2"/>
          <p:cNvSpPr>
            <a:spLocks noGrp="1"/>
          </p:cNvSpPr>
          <p:nvPr>
            <p:ph type="body" idx="1"/>
          </p:nvPr>
        </p:nvSpPr>
        <p:spPr>
          <a:xfrm>
            <a:off x="681038" y="2906713"/>
            <a:ext cx="7813675" cy="1400017"/>
          </a:xfrm>
        </p:spPr>
        <p:txBody>
          <a:bodyPr lIns="0" tIns="0" rIns="0" bIns="0" anchor="b"/>
          <a:lstStyle>
            <a:lvl1pPr marL="0" indent="0">
              <a:buNone/>
              <a:defRPr sz="2000" b="1">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272F6-0E9D-43CE-8067-2A616CDE26D5}" type="datetime1">
              <a:rPr lang="en-US" altLang="zh-CN"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711325"/>
            <a:ext cx="3814762" cy="4414838"/>
          </a:xfrm>
        </p:spPr>
        <p:txBody>
          <a:bodyPr lIns="0" tIns="0" rIns="0" b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990" y="1711325"/>
            <a:ext cx="3883809" cy="4414838"/>
          </a:xfrm>
        </p:spPr>
        <p:txBody>
          <a:bodyPr lIns="0" tIns="0" r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50E33B-9029-46CD-9DCC-69CBA46BA46B}" type="datetime1">
              <a:rPr lang="en-US" altLang="zh-CN"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2916E5-419A-4985-8C86-D7EA7ACE214C}" type="datetime1">
              <a:rPr lang="en-US" altLang="zh-CN" smtClean="0"/>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37617-F04D-2D48-8B5D-62F0364B9B54}"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ADE74-D025-4806-833D-F6D3095CFAAE}" type="datetime1">
              <a:rPr lang="en-US" altLang="zh-CN" smtClean="0"/>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37617-F04D-2D48-8B5D-62F0364B9B54}"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038" y="1180484"/>
            <a:ext cx="2784475" cy="887398"/>
          </a:xfrm>
        </p:spPr>
        <p:txBody>
          <a:bodyPr anchor="b">
            <a:normAutofit/>
          </a:bodyPr>
          <a:lstStyle>
            <a:lvl1pPr algn="l">
              <a:defRPr sz="1800" b="1"/>
            </a:lvl1pPr>
          </a:lstStyle>
          <a:p>
            <a:r>
              <a:rPr lang="en-US"/>
              <a:t>Click to edit Master title style</a:t>
            </a:r>
          </a:p>
        </p:txBody>
      </p:sp>
      <p:sp>
        <p:nvSpPr>
          <p:cNvPr id="3" name="Content Placeholder 2"/>
          <p:cNvSpPr>
            <a:spLocks noGrp="1"/>
          </p:cNvSpPr>
          <p:nvPr>
            <p:ph idx="1"/>
          </p:nvPr>
        </p:nvSpPr>
        <p:spPr>
          <a:xfrm>
            <a:off x="3575050" y="1719140"/>
            <a:ext cx="5111750" cy="4529138"/>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1038" y="2198139"/>
            <a:ext cx="2784475" cy="40501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5A64BB-F827-4450-9BE9-38FDC93DC787}" type="datetime1">
              <a:rPr lang="en-US" altLang="zh-CN"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505022"/>
            <a:ext cx="5486400" cy="566738"/>
          </a:xfrm>
        </p:spPr>
        <p:txBody>
          <a:bodyPr anchor="b"/>
          <a:lstStyle>
            <a:lvl1pPr algn="l">
              <a:defRPr sz="2000" b="0">
                <a:solidFill>
                  <a:srgbClr val="000000"/>
                </a:solidFill>
                <a:latin typeface="Palatino Linotype"/>
                <a:cs typeface="Palatino Linotype"/>
              </a:defRPr>
            </a:lvl1pPr>
          </a:lstStyle>
          <a:p>
            <a:r>
              <a:rPr lang="en-US"/>
              <a:t>Click to edit Master title style</a:t>
            </a:r>
          </a:p>
        </p:txBody>
      </p:sp>
      <p:sp>
        <p:nvSpPr>
          <p:cNvPr id="3" name="Picture Placeholder 2"/>
          <p:cNvSpPr>
            <a:spLocks noGrp="1"/>
          </p:cNvSpPr>
          <p:nvPr>
            <p:ph type="pic" idx="1"/>
          </p:nvPr>
        </p:nvSpPr>
        <p:spPr>
          <a:xfrm>
            <a:off x="685800" y="1750372"/>
            <a:ext cx="7772349" cy="38884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5800" y="6071760"/>
            <a:ext cx="54864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A6D9A-B2C8-4F1F-856F-6857FB3455DD}" type="datetime1">
              <a:rPr lang="en-US" altLang="zh-CN" smtClean="0"/>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BF87E-21D1-4067-BBB6-2A4E2CC45BBC}" type="datetime1">
              <a:rPr lang="en-US" altLang="zh-CN" smtClean="0"/>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0"/>
            <a:ext cx="6122987" cy="944387"/>
          </a:xfrm>
          <a:prstGeom prst="rect">
            <a:avLst/>
          </a:prstGeom>
        </p:spPr>
        <p:txBody>
          <a:bodyPr vert="horz" lIns="0" tIns="45720" rIns="91440" bIns="0" rtlCol="0" anchor="ctr">
            <a:normAutofit/>
          </a:bodyPr>
          <a:lstStyle/>
          <a:p>
            <a:r>
              <a:rPr lang="en-US"/>
              <a:t>Click to edit Master title style</a:t>
            </a:r>
          </a:p>
        </p:txBody>
      </p:sp>
      <p:sp>
        <p:nvSpPr>
          <p:cNvPr id="3" name="Text Placeholder 2"/>
          <p:cNvSpPr>
            <a:spLocks noGrp="1"/>
          </p:cNvSpPr>
          <p:nvPr>
            <p:ph type="body" idx="1"/>
          </p:nvPr>
        </p:nvSpPr>
        <p:spPr>
          <a:xfrm>
            <a:off x="681038" y="1711324"/>
            <a:ext cx="8005762" cy="4414839"/>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95561"/>
            <a:ext cx="909770" cy="365125"/>
          </a:xfrm>
          <a:prstGeom prst="rect">
            <a:avLst/>
          </a:prstGeom>
        </p:spPr>
        <p:txBody>
          <a:bodyPr vert="horz" lIns="0" tIns="0" rIns="0" bIns="0" rtlCol="0" anchor="t"/>
          <a:lstStyle>
            <a:lvl1pPr algn="l">
              <a:defRPr sz="1200">
                <a:solidFill>
                  <a:schemeClr val="tx1">
                    <a:tint val="75000"/>
                  </a:schemeClr>
                </a:solidFill>
              </a:defRPr>
            </a:lvl1pPr>
          </a:lstStyle>
          <a:p>
            <a:fld id="{8030C61B-0AC8-4E4F-9A6B-3E681057DA46}" type="datetime1">
              <a:rPr lang="en-US" altLang="zh-CN" smtClean="0"/>
              <a:t>4/11/2022</a:t>
            </a:fld>
            <a:endParaRPr lang="en-US"/>
          </a:p>
        </p:txBody>
      </p:sp>
      <p:sp>
        <p:nvSpPr>
          <p:cNvPr id="5" name="Footer Placeholder 4"/>
          <p:cNvSpPr>
            <a:spLocks noGrp="1"/>
          </p:cNvSpPr>
          <p:nvPr>
            <p:ph type="ftr" sz="quarter" idx="3"/>
          </p:nvPr>
        </p:nvSpPr>
        <p:spPr>
          <a:xfrm>
            <a:off x="1318787" y="6495561"/>
            <a:ext cx="3177013" cy="365125"/>
          </a:xfrm>
          <a:prstGeom prst="rect">
            <a:avLst/>
          </a:prstGeom>
        </p:spPr>
        <p:txBody>
          <a:bodyPr vert="horz" lIns="0" tIns="0" rIns="0" bIns="0" rtlCol="0" anchor="t"/>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95561"/>
            <a:ext cx="1904949" cy="365125"/>
          </a:xfrm>
          <a:prstGeom prst="rect">
            <a:avLst/>
          </a:prstGeom>
        </p:spPr>
        <p:txBody>
          <a:bodyPr vert="horz" lIns="0" tIns="0" rIns="0" bIns="0" rtlCol="0" anchor="t"/>
          <a:lstStyle>
            <a:lvl1pPr algn="r">
              <a:defRPr sz="1200">
                <a:solidFill>
                  <a:schemeClr val="tx1">
                    <a:tint val="75000"/>
                  </a:schemeClr>
                </a:solidFill>
              </a:defRPr>
            </a:lvl1pPr>
          </a:lstStyle>
          <a:p>
            <a:fld id="{10537617-F04D-2D48-8B5D-62F0364B9B54}" type="slidenum">
              <a:rPr lang="en-US"/>
              <a:pPr/>
              <a:t>‹#›</a:t>
            </a:fld>
            <a:endParaRPr lang="en-US"/>
          </a:p>
        </p:txBody>
      </p:sp>
      <p:pic>
        <p:nvPicPr>
          <p:cNvPr id="8" name="Picture 7" descr="QueensLogo_colour.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73500" y="109761"/>
            <a:ext cx="1484649" cy="1128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hdr="0" ftr="0" dt="0"/>
  <p:txStyles>
    <p:title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p:titleStyle>
    <p:body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37.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hyperlink" Target="https://doi.org/10.1109/TPEL.2003.820543"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jp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09/TPEL.2009.2030807"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7162" cy="1470025"/>
          </a:xfrm>
        </p:spPr>
        <p:txBody>
          <a:bodyPr>
            <a:normAutofit/>
          </a:bodyPr>
          <a:lstStyle/>
          <a:p>
            <a:pPr algn="ctr">
              <a:lnSpc>
                <a:spcPct val="100000"/>
              </a:lnSpc>
            </a:pPr>
            <a:r>
              <a:rPr lang="en-US" altLang="zh-CN" sz="3200" dirty="0"/>
              <a:t>Digital Control Architecture with Tight Voltage Regulation-VHDL implementation</a:t>
            </a:r>
            <a:endParaRPr lang="en-US" sz="3200" dirty="0"/>
          </a:p>
        </p:txBody>
      </p:sp>
      <p:sp>
        <p:nvSpPr>
          <p:cNvPr id="3" name="Subtitle 2"/>
          <p:cNvSpPr>
            <a:spLocks noGrp="1"/>
          </p:cNvSpPr>
          <p:nvPr>
            <p:ph type="subTitle" idx="1"/>
          </p:nvPr>
        </p:nvSpPr>
        <p:spPr>
          <a:xfrm>
            <a:off x="690562" y="3772576"/>
            <a:ext cx="7772400" cy="1752600"/>
          </a:xfrm>
        </p:spPr>
        <p:txBody>
          <a:bodyPr/>
          <a:lstStyle/>
          <a:p>
            <a:pPr algn="ctr"/>
            <a:r>
              <a:rPr lang="en-US" altLang="zh-CN" dirty="0">
                <a:latin typeface="Palatino Linotype" panose="02040502050505030304" pitchFamily="18" charset="0"/>
              </a:rPr>
              <a:t>Final Project for EE533</a:t>
            </a:r>
          </a:p>
          <a:p>
            <a:pPr algn="ctr"/>
            <a:r>
              <a:rPr lang="en-US" altLang="zh-CN" dirty="0">
                <a:latin typeface="Palatino Linotype" panose="02040502050505030304" pitchFamily="18" charset="0"/>
              </a:rPr>
              <a:t>Professor : Dr. Rachid </a:t>
            </a:r>
            <a:r>
              <a:rPr lang="en-US" altLang="zh-CN" dirty="0" err="1">
                <a:latin typeface="Palatino Linotype" panose="02040502050505030304" pitchFamily="18" charset="0"/>
              </a:rPr>
              <a:t>Beguenane</a:t>
            </a:r>
            <a:endParaRPr lang="en-US" altLang="zh-CN" dirty="0">
              <a:latin typeface="Palatino Linotype" panose="02040502050505030304" pitchFamily="18" charset="0"/>
            </a:endParaRPr>
          </a:p>
          <a:p>
            <a:pPr algn="ctr"/>
            <a:endParaRPr lang="en-US" altLang="zh-CN" dirty="0">
              <a:latin typeface="Palatino Linotype" panose="02040502050505030304" pitchFamily="18" charset="0"/>
            </a:endParaRPr>
          </a:p>
          <a:p>
            <a:pPr algn="ctr"/>
            <a:endParaRPr lang="en-US" altLang="zh-CN" dirty="0">
              <a:latin typeface="Palatino Linotype" panose="02040502050505030304" pitchFamily="18" charset="0"/>
            </a:endParaRPr>
          </a:p>
          <a:p>
            <a:pPr algn="ctr"/>
            <a:r>
              <a:rPr lang="en-US" altLang="zh-CN" dirty="0">
                <a:latin typeface="Palatino Linotype" panose="02040502050505030304" pitchFamily="18" charset="0"/>
              </a:rPr>
              <a:t>Xiang Zhang</a:t>
            </a:r>
          </a:p>
          <a:p>
            <a:pPr algn="ctr"/>
            <a:endParaRPr lang="en-US" altLang="zh-CN" dirty="0">
              <a:latin typeface="Palatino Linotype" panose="02040502050505030304" pitchFamily="18" charset="0"/>
            </a:endParaRPr>
          </a:p>
        </p:txBody>
      </p:sp>
      <p:sp>
        <p:nvSpPr>
          <p:cNvPr id="5" name="灯片编号占位符 4">
            <a:extLst>
              <a:ext uri="{FF2B5EF4-FFF2-40B4-BE49-F238E27FC236}">
                <a16:creationId xmlns:a16="http://schemas.microsoft.com/office/drawing/2014/main" id="{EE2C121A-17DE-47BA-B0D6-DEE644394950}"/>
              </a:ext>
            </a:extLst>
          </p:cNvPr>
          <p:cNvSpPr>
            <a:spLocks noGrp="1"/>
          </p:cNvSpPr>
          <p:nvPr>
            <p:ph type="sldNum" sz="quarter" idx="4"/>
          </p:nvPr>
        </p:nvSpPr>
        <p:spPr/>
        <p:txBody>
          <a:bodyPr/>
          <a:lstStyle/>
          <a:p>
            <a:fld id="{10537617-F04D-2D48-8B5D-62F0364B9B54}"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7" y="0"/>
            <a:ext cx="6078998" cy="944387"/>
          </a:xfrm>
        </p:spPr>
        <p:txBody>
          <a:bodyPr/>
          <a:lstStyle/>
          <a:p>
            <a:r>
              <a:rPr lang="en-US" altLang="zh-CN" dirty="0"/>
              <a:t>DPWM implementation</a:t>
            </a:r>
          </a:p>
        </p:txBody>
      </p:sp>
      <p:sp>
        <p:nvSpPr>
          <p:cNvPr id="12" name="文本框 11">
            <a:extLst>
              <a:ext uri="{FF2B5EF4-FFF2-40B4-BE49-F238E27FC236}">
                <a16:creationId xmlns:a16="http://schemas.microsoft.com/office/drawing/2014/main" id="{CAEEDC60-948F-434D-B056-956B9E693E8C}"/>
              </a:ext>
            </a:extLst>
          </p:cNvPr>
          <p:cNvSpPr txBox="1"/>
          <p:nvPr/>
        </p:nvSpPr>
        <p:spPr>
          <a:xfrm>
            <a:off x="192836" y="684789"/>
            <a:ext cx="6728664" cy="60016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1200" b="0" dirty="0">
                <a:solidFill>
                  <a:srgbClr val="4B69C6"/>
                </a:solidFill>
                <a:effectLst/>
                <a:latin typeface="Consolas" panose="020B0609020204030204" pitchFamily="49" charset="0"/>
              </a:rPr>
              <a:t>architecture</a:t>
            </a:r>
            <a:r>
              <a:rPr lang="en-US" altLang="zh-CN" sz="1200" b="0" dirty="0">
                <a:solidFill>
                  <a:srgbClr val="333333"/>
                </a:solidFill>
                <a:effectLst/>
                <a:latin typeface="Consolas" panose="020B0609020204030204" pitchFamily="49" charset="0"/>
              </a:rPr>
              <a:t> </a:t>
            </a:r>
            <a:r>
              <a:rPr lang="en-US" altLang="zh-CN" sz="1200" b="1" dirty="0">
                <a:solidFill>
                  <a:srgbClr val="7A3E9D"/>
                </a:solidFill>
                <a:effectLst/>
                <a:latin typeface="Consolas" panose="020B0609020204030204" pitchFamily="49" charset="0"/>
              </a:rPr>
              <a:t>structural</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OF</a:t>
            </a:r>
            <a:r>
              <a:rPr lang="en-US" altLang="zh-CN" sz="1200" b="0" dirty="0">
                <a:solidFill>
                  <a:srgbClr val="333333"/>
                </a:solidFill>
                <a:effectLst/>
                <a:latin typeface="Consolas" panose="020B0609020204030204" pitchFamily="49" charset="0"/>
              </a:rPr>
              <a:t> </a:t>
            </a:r>
            <a:r>
              <a:rPr lang="en-US" altLang="zh-CN" sz="1200" b="1" dirty="0">
                <a:solidFill>
                  <a:srgbClr val="7A3E9D"/>
                </a:solidFill>
                <a:effectLst/>
                <a:latin typeface="Consolas" panose="020B0609020204030204" pitchFamily="49" charset="0"/>
              </a:rPr>
              <a:t>DPWM</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IS</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signal</a:t>
            </a:r>
            <a:r>
              <a:rPr lang="en-US" altLang="zh-CN" sz="1200" b="0" dirty="0">
                <a:solidFill>
                  <a:srgbClr val="333333"/>
                </a:solidFill>
                <a:effectLst/>
                <a:latin typeface="Consolas" panose="020B0609020204030204" pitchFamily="49" charset="0"/>
              </a:rPr>
              <a:t> Dset0</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Dset1</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Dset2</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Drest0</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Drest1</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Drest2</a:t>
            </a:r>
            <a:r>
              <a:rPr lang="en-US" altLang="zh-CN" sz="1200" dirty="0">
                <a:solidFill>
                  <a:srgbClr val="333333"/>
                </a:solidFill>
                <a:latin typeface="Consolas" panose="020B0609020204030204" pitchFamily="49" charset="0"/>
              </a:rPr>
              <a:t>:</a:t>
            </a:r>
            <a:r>
              <a:rPr lang="zh-CN" altLang="en-US" sz="1200" dirty="0">
                <a:solidFill>
                  <a:srgbClr val="333333"/>
                </a:solidFill>
                <a:latin typeface="Consolas" panose="020B0609020204030204" pitchFamily="49" charset="0"/>
              </a:rPr>
              <a:t> </a:t>
            </a:r>
            <a:r>
              <a:rPr lang="en-US" altLang="zh-CN" sz="1200" b="0" dirty="0" err="1">
                <a:solidFill>
                  <a:srgbClr val="7A3E9D"/>
                </a:solidFill>
                <a:effectLst/>
                <a:latin typeface="Consolas" panose="020B0609020204030204" pitchFamily="49" charset="0"/>
              </a:rPr>
              <a:t>std_logic</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r>
              <a:rPr lang="en-US" altLang="zh-CN" sz="1200" b="0" i="1" dirty="0">
                <a:solidFill>
                  <a:srgbClr val="AAAAAA"/>
                </a:solidFill>
                <a:effectLst/>
                <a:latin typeface="Consolas" panose="020B0609020204030204" pitchFamily="49" charset="0"/>
              </a:rPr>
              <a:t>-- insert COMPONENT declarations</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begin</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r>
              <a:rPr lang="en-US" altLang="zh-CN" sz="1200" b="1" dirty="0">
                <a:solidFill>
                  <a:srgbClr val="333333"/>
                </a:solidFill>
                <a:effectLst/>
                <a:latin typeface="Consolas" panose="020B0609020204030204" pitchFamily="49" charset="0"/>
              </a:rPr>
              <a:t>SR0</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entity</a:t>
            </a:r>
            <a:r>
              <a:rPr lang="en-US" altLang="zh-CN" sz="1200" b="0" dirty="0">
                <a:solidFill>
                  <a:srgbClr val="333333"/>
                </a:solidFill>
                <a:effectLst/>
                <a:latin typeface="Consolas" panose="020B0609020204030204" pitchFamily="49" charset="0"/>
              </a:rPr>
              <a:t> </a:t>
            </a:r>
            <a:r>
              <a:rPr lang="en-US" altLang="zh-CN" sz="1200" b="0" dirty="0" err="1">
                <a:solidFill>
                  <a:srgbClr val="4B69C6"/>
                </a:solidFill>
                <a:effectLst/>
                <a:latin typeface="Consolas" panose="020B0609020204030204" pitchFamily="49" charset="0"/>
              </a:rPr>
              <a:t>SR_latch</a:t>
            </a:r>
            <a:r>
              <a:rPr lang="en-US" altLang="zh-CN" sz="1200" b="0" dirty="0">
                <a:solidFill>
                  <a:srgbClr val="777777"/>
                </a:solidFill>
                <a:effectLst/>
                <a:latin typeface="Consolas" panose="020B0609020204030204" pitchFamily="49" charset="0"/>
              </a:rPr>
              <a:t>(</a:t>
            </a:r>
            <a:r>
              <a:rPr lang="en-US" altLang="zh-CN" sz="1200" b="0" dirty="0">
                <a:solidFill>
                  <a:srgbClr val="4B69C6"/>
                </a:solidFill>
                <a:effectLst/>
                <a:latin typeface="Consolas" panose="020B0609020204030204" pitchFamily="49" charset="0"/>
              </a:rPr>
              <a:t>sequential</a:t>
            </a:r>
            <a:r>
              <a:rPr lang="en-US" altLang="zh-CN" sz="1200" b="0" dirty="0">
                <a:solidFill>
                  <a:srgbClr val="333333"/>
                </a:solidFill>
                <a:effectLst/>
                <a:latin typeface="Consolas" panose="020B0609020204030204" pitchFamily="49" charset="0"/>
              </a:rPr>
              <a:t>)</a:t>
            </a:r>
          </a:p>
          <a:p>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port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map</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Dset0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err="1">
                <a:solidFill>
                  <a:srgbClr val="333333"/>
                </a:solidFill>
                <a:effectLst/>
                <a:latin typeface="Consolas" panose="020B0609020204030204" pitchFamily="49" charset="0"/>
              </a:rPr>
              <a:t>Dset</a:t>
            </a:r>
            <a:r>
              <a:rPr lang="en-US" altLang="zh-CN" sz="1200" b="0" dirty="0">
                <a:solidFill>
                  <a:srgbClr val="333333"/>
                </a:solidFill>
                <a:effectLst/>
                <a:latin typeface="Consolas" panose="020B0609020204030204" pitchFamily="49" charset="0"/>
              </a:rPr>
              <a:t>, Drest0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err="1">
                <a:solidFill>
                  <a:srgbClr val="333333"/>
                </a:solidFill>
                <a:effectLst/>
                <a:latin typeface="Consolas" panose="020B0609020204030204" pitchFamily="49" charset="0"/>
              </a:rPr>
              <a:t>Drest</a:t>
            </a:r>
            <a:r>
              <a:rPr lang="en-US" altLang="zh-CN" sz="1200" b="0" dirty="0">
                <a:solidFill>
                  <a:srgbClr val="333333"/>
                </a:solidFill>
                <a:effectLst/>
                <a:latin typeface="Consolas" panose="020B0609020204030204" pitchFamily="49" charset="0"/>
              </a:rPr>
              <a:t>,</a:t>
            </a:r>
          </a:p>
          <a:p>
            <a:r>
              <a:rPr lang="en-US" altLang="zh-CN" sz="1200" b="0" dirty="0">
                <a:solidFill>
                  <a:srgbClr val="333333"/>
                </a:solidFill>
                <a:effectLst/>
                <a:latin typeface="Consolas" panose="020B0609020204030204" pitchFamily="49" charset="0"/>
              </a:rPr>
              <a:t>    PWM0H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DQ, PWM0L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not</a:t>
            </a:r>
            <a:r>
              <a:rPr lang="en-US" altLang="zh-CN" sz="1200" b="0" dirty="0">
                <a:solidFill>
                  <a:srgbClr val="333333"/>
                </a:solidFill>
                <a:effectLst/>
                <a:latin typeface="Consolas" panose="020B0609020204030204" pitchFamily="49" charset="0"/>
              </a:rPr>
              <a:t> DQ)</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p>
          <a:p>
            <a:r>
              <a:rPr lang="en-US" altLang="zh-CN" sz="1200" b="0" dirty="0">
                <a:solidFill>
                  <a:srgbClr val="333333"/>
                </a:solidFill>
                <a:effectLst/>
                <a:latin typeface="Consolas" panose="020B0609020204030204" pitchFamily="49" charset="0"/>
              </a:rPr>
              <a:t>    </a:t>
            </a:r>
            <a:r>
              <a:rPr lang="en-US" altLang="zh-CN" sz="1200" b="1" dirty="0">
                <a:solidFill>
                  <a:srgbClr val="333333"/>
                </a:solidFill>
                <a:effectLst/>
                <a:latin typeface="Consolas" panose="020B0609020204030204" pitchFamily="49" charset="0"/>
              </a:rPr>
              <a:t>SR1</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entity</a:t>
            </a:r>
            <a:r>
              <a:rPr lang="en-US" altLang="zh-CN" sz="1200" b="0" dirty="0">
                <a:solidFill>
                  <a:srgbClr val="333333"/>
                </a:solidFill>
                <a:effectLst/>
                <a:latin typeface="Consolas" panose="020B0609020204030204" pitchFamily="49" charset="0"/>
              </a:rPr>
              <a:t> </a:t>
            </a:r>
            <a:r>
              <a:rPr lang="en-US" altLang="zh-CN" sz="1200" b="0" dirty="0" err="1">
                <a:solidFill>
                  <a:srgbClr val="4B69C6"/>
                </a:solidFill>
                <a:effectLst/>
                <a:latin typeface="Consolas" panose="020B0609020204030204" pitchFamily="49" charset="0"/>
              </a:rPr>
              <a:t>SR_latch</a:t>
            </a:r>
            <a:r>
              <a:rPr lang="en-US" altLang="zh-CN" sz="1200" b="0" dirty="0">
                <a:solidFill>
                  <a:srgbClr val="777777"/>
                </a:solidFill>
                <a:effectLst/>
                <a:latin typeface="Consolas" panose="020B0609020204030204" pitchFamily="49" charset="0"/>
              </a:rPr>
              <a:t>(</a:t>
            </a:r>
            <a:r>
              <a:rPr lang="en-US" altLang="zh-CN" sz="1200" b="0" dirty="0">
                <a:solidFill>
                  <a:srgbClr val="4B69C6"/>
                </a:solidFill>
                <a:effectLst/>
                <a:latin typeface="Consolas" panose="020B0609020204030204" pitchFamily="49" charset="0"/>
              </a:rPr>
              <a:t>sequential</a:t>
            </a:r>
            <a:r>
              <a:rPr lang="en-US" altLang="zh-CN" sz="1200" b="0" dirty="0">
                <a:solidFill>
                  <a:srgbClr val="333333"/>
                </a:solidFill>
                <a:effectLst/>
                <a:latin typeface="Consolas" panose="020B0609020204030204" pitchFamily="49" charset="0"/>
              </a:rPr>
              <a:t>)</a:t>
            </a:r>
          </a:p>
          <a:p>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port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map</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Dset1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err="1">
                <a:solidFill>
                  <a:srgbClr val="333333"/>
                </a:solidFill>
                <a:effectLst/>
                <a:latin typeface="Consolas" panose="020B0609020204030204" pitchFamily="49" charset="0"/>
              </a:rPr>
              <a:t>Dset</a:t>
            </a:r>
            <a:r>
              <a:rPr lang="en-US" altLang="zh-CN" sz="1200" b="0" dirty="0">
                <a:solidFill>
                  <a:srgbClr val="333333"/>
                </a:solidFill>
                <a:effectLst/>
                <a:latin typeface="Consolas" panose="020B0609020204030204" pitchFamily="49" charset="0"/>
              </a:rPr>
              <a:t>, Drest1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err="1">
                <a:solidFill>
                  <a:srgbClr val="333333"/>
                </a:solidFill>
                <a:effectLst/>
                <a:latin typeface="Consolas" panose="020B0609020204030204" pitchFamily="49" charset="0"/>
              </a:rPr>
              <a:t>Drest</a:t>
            </a:r>
            <a:r>
              <a:rPr lang="en-US" altLang="zh-CN" sz="1200" b="0" dirty="0">
                <a:solidFill>
                  <a:srgbClr val="333333"/>
                </a:solidFill>
                <a:effectLst/>
                <a:latin typeface="Consolas" panose="020B0609020204030204" pitchFamily="49" charset="0"/>
              </a:rPr>
              <a:t>,</a:t>
            </a:r>
          </a:p>
          <a:p>
            <a:r>
              <a:rPr lang="en-US" altLang="zh-CN" sz="1200" b="0" dirty="0">
                <a:solidFill>
                  <a:srgbClr val="333333"/>
                </a:solidFill>
                <a:effectLst/>
                <a:latin typeface="Consolas" panose="020B0609020204030204" pitchFamily="49" charset="0"/>
              </a:rPr>
              <a:t>    PWM1H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DQ, PWM1L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not</a:t>
            </a:r>
            <a:r>
              <a:rPr lang="en-US" altLang="zh-CN" sz="1200" b="0" dirty="0">
                <a:solidFill>
                  <a:srgbClr val="333333"/>
                </a:solidFill>
                <a:effectLst/>
                <a:latin typeface="Consolas" panose="020B0609020204030204" pitchFamily="49" charset="0"/>
              </a:rPr>
              <a:t> DQ)</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p>
          <a:p>
            <a:r>
              <a:rPr lang="en-US" altLang="zh-CN" sz="1200" b="0" dirty="0">
                <a:solidFill>
                  <a:srgbClr val="333333"/>
                </a:solidFill>
                <a:effectLst/>
                <a:latin typeface="Consolas" panose="020B0609020204030204" pitchFamily="49" charset="0"/>
              </a:rPr>
              <a:t>    </a:t>
            </a:r>
            <a:r>
              <a:rPr lang="en-US" altLang="zh-CN" sz="1200" b="1" dirty="0">
                <a:solidFill>
                  <a:srgbClr val="333333"/>
                </a:solidFill>
                <a:effectLst/>
                <a:latin typeface="Consolas" panose="020B0609020204030204" pitchFamily="49" charset="0"/>
              </a:rPr>
              <a:t>SR2</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entity</a:t>
            </a:r>
            <a:r>
              <a:rPr lang="en-US" altLang="zh-CN" sz="1200" b="0" dirty="0">
                <a:solidFill>
                  <a:srgbClr val="333333"/>
                </a:solidFill>
                <a:effectLst/>
                <a:latin typeface="Consolas" panose="020B0609020204030204" pitchFamily="49" charset="0"/>
              </a:rPr>
              <a:t> </a:t>
            </a:r>
            <a:r>
              <a:rPr lang="en-US" altLang="zh-CN" sz="1200" b="0" dirty="0" err="1">
                <a:solidFill>
                  <a:srgbClr val="4B69C6"/>
                </a:solidFill>
                <a:effectLst/>
                <a:latin typeface="Consolas" panose="020B0609020204030204" pitchFamily="49" charset="0"/>
              </a:rPr>
              <a:t>SR_latch</a:t>
            </a:r>
            <a:r>
              <a:rPr lang="en-US" altLang="zh-CN" sz="1200" b="0" dirty="0">
                <a:solidFill>
                  <a:srgbClr val="777777"/>
                </a:solidFill>
                <a:effectLst/>
                <a:latin typeface="Consolas" panose="020B0609020204030204" pitchFamily="49" charset="0"/>
              </a:rPr>
              <a:t>(</a:t>
            </a:r>
            <a:r>
              <a:rPr lang="en-US" altLang="zh-CN" sz="1200" b="0" dirty="0">
                <a:solidFill>
                  <a:srgbClr val="4B69C6"/>
                </a:solidFill>
                <a:effectLst/>
                <a:latin typeface="Consolas" panose="020B0609020204030204" pitchFamily="49" charset="0"/>
              </a:rPr>
              <a:t>sequential</a:t>
            </a:r>
            <a:r>
              <a:rPr lang="en-US" altLang="zh-CN" sz="1200" b="0" dirty="0">
                <a:solidFill>
                  <a:srgbClr val="333333"/>
                </a:solidFill>
                <a:effectLst/>
                <a:latin typeface="Consolas" panose="020B0609020204030204" pitchFamily="49" charset="0"/>
              </a:rPr>
              <a:t>)</a:t>
            </a:r>
          </a:p>
          <a:p>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port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map</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Dset2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err="1">
                <a:solidFill>
                  <a:srgbClr val="333333"/>
                </a:solidFill>
                <a:effectLst/>
                <a:latin typeface="Consolas" panose="020B0609020204030204" pitchFamily="49" charset="0"/>
              </a:rPr>
              <a:t>Dset</a:t>
            </a:r>
            <a:r>
              <a:rPr lang="en-US" altLang="zh-CN" sz="1200" b="0" dirty="0">
                <a:solidFill>
                  <a:srgbClr val="333333"/>
                </a:solidFill>
                <a:effectLst/>
                <a:latin typeface="Consolas" panose="020B0609020204030204" pitchFamily="49" charset="0"/>
              </a:rPr>
              <a:t>, Drest2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err="1">
                <a:solidFill>
                  <a:srgbClr val="333333"/>
                </a:solidFill>
                <a:effectLst/>
                <a:latin typeface="Consolas" panose="020B0609020204030204" pitchFamily="49" charset="0"/>
              </a:rPr>
              <a:t>Drest</a:t>
            </a:r>
            <a:r>
              <a:rPr lang="en-US" altLang="zh-CN" sz="1200" b="0" dirty="0">
                <a:solidFill>
                  <a:srgbClr val="333333"/>
                </a:solidFill>
                <a:effectLst/>
                <a:latin typeface="Consolas" panose="020B0609020204030204" pitchFamily="49" charset="0"/>
              </a:rPr>
              <a:t>,</a:t>
            </a:r>
          </a:p>
          <a:p>
            <a:r>
              <a:rPr lang="en-US" altLang="zh-CN" sz="1200" b="0" dirty="0">
                <a:solidFill>
                  <a:srgbClr val="333333"/>
                </a:solidFill>
                <a:effectLst/>
                <a:latin typeface="Consolas" panose="020B0609020204030204" pitchFamily="49" charset="0"/>
              </a:rPr>
              <a:t>    PWM2H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DQ, PWM2L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not</a:t>
            </a:r>
            <a:r>
              <a:rPr lang="en-US" altLang="zh-CN" sz="1200" b="0" dirty="0">
                <a:solidFill>
                  <a:srgbClr val="333333"/>
                </a:solidFill>
                <a:effectLst/>
                <a:latin typeface="Consolas" panose="020B0609020204030204" pitchFamily="49" charset="0"/>
              </a:rPr>
              <a:t> DQ)</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p>
          <a:p>
            <a:r>
              <a:rPr lang="en-US" altLang="zh-CN" sz="1200" b="0" dirty="0">
                <a:solidFill>
                  <a:srgbClr val="333333"/>
                </a:solidFill>
                <a:effectLst/>
                <a:latin typeface="Consolas" panose="020B0609020204030204" pitchFamily="49" charset="0"/>
              </a:rPr>
              <a:t>    </a:t>
            </a:r>
            <a:r>
              <a:rPr lang="en-US" altLang="zh-CN" sz="1200" b="1" dirty="0">
                <a:solidFill>
                  <a:srgbClr val="333333"/>
                </a:solidFill>
                <a:effectLst/>
                <a:latin typeface="Consolas" panose="020B0609020204030204" pitchFamily="49" charset="0"/>
              </a:rPr>
              <a:t>DFF0</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entity</a:t>
            </a:r>
            <a:r>
              <a:rPr lang="en-US" altLang="zh-CN" sz="1200" b="0" dirty="0">
                <a:solidFill>
                  <a:srgbClr val="333333"/>
                </a:solidFill>
                <a:effectLst/>
                <a:latin typeface="Consolas" panose="020B0609020204030204" pitchFamily="49" charset="0"/>
              </a:rPr>
              <a:t> </a:t>
            </a:r>
            <a:r>
              <a:rPr lang="en-US" altLang="zh-CN" sz="1200" b="0" dirty="0" err="1">
                <a:solidFill>
                  <a:srgbClr val="4B69C6"/>
                </a:solidFill>
                <a:effectLst/>
                <a:latin typeface="Consolas" panose="020B0609020204030204" pitchFamily="49" charset="0"/>
              </a:rPr>
              <a:t>D_FlipFlop</a:t>
            </a:r>
            <a:r>
              <a:rPr lang="en-US" altLang="zh-CN" sz="1200" b="0" dirty="0">
                <a:solidFill>
                  <a:srgbClr val="777777"/>
                </a:solidFill>
                <a:effectLst/>
                <a:latin typeface="Consolas" panose="020B0609020204030204" pitchFamily="49" charset="0"/>
              </a:rPr>
              <a:t>(</a:t>
            </a:r>
            <a:r>
              <a:rPr lang="en-US" altLang="zh-CN" sz="1200" b="0" dirty="0">
                <a:solidFill>
                  <a:srgbClr val="4B69C6"/>
                </a:solidFill>
                <a:effectLst/>
                <a:latin typeface="Consolas" panose="020B0609020204030204" pitchFamily="49" charset="0"/>
              </a:rPr>
              <a:t>sequential</a:t>
            </a:r>
            <a:r>
              <a:rPr lang="en-US" altLang="zh-CN" sz="1200" b="0" dirty="0">
                <a:solidFill>
                  <a:srgbClr val="333333"/>
                </a:solidFill>
                <a:effectLst/>
                <a:latin typeface="Consolas" panose="020B0609020204030204" pitchFamily="49" charset="0"/>
              </a:rPr>
              <a:t>)</a:t>
            </a:r>
          </a:p>
          <a:p>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port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map</a:t>
            </a:r>
            <a:r>
              <a:rPr lang="en-US" altLang="zh-CN" sz="1200" b="0" dirty="0">
                <a:solidFill>
                  <a:srgbClr val="777777"/>
                </a:solidFill>
                <a:effectLst/>
                <a:latin typeface="Consolas" panose="020B0609020204030204" pitchFamily="49" charset="0"/>
              </a:rPr>
              <a:t>(</a:t>
            </a:r>
            <a:r>
              <a:rPr lang="en-US" altLang="zh-CN" sz="1200" b="0" dirty="0" err="1">
                <a:solidFill>
                  <a:srgbClr val="333333"/>
                </a:solidFill>
                <a:effectLst/>
                <a:latin typeface="Consolas" panose="020B0609020204030204" pitchFamily="49" charset="0"/>
              </a:rPr>
              <a:t>clk</a:t>
            </a:r>
            <a:r>
              <a:rPr lang="en-US" altLang="zh-CN" sz="1200" b="0" dirty="0">
                <a:solidFill>
                  <a:srgbClr val="333333"/>
                </a:solidFill>
                <a:effectLst/>
                <a:latin typeface="Consolas" panose="020B0609020204030204" pitchFamily="49" charset="0"/>
              </a:rPr>
              <a:t>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err="1">
                <a:solidFill>
                  <a:srgbClr val="333333"/>
                </a:solidFill>
                <a:effectLst/>
                <a:latin typeface="Consolas" panose="020B0609020204030204" pitchFamily="49" charset="0"/>
              </a:rPr>
              <a:t>clk</a:t>
            </a:r>
            <a:r>
              <a:rPr lang="en-US" altLang="zh-CN" sz="1200" b="0" dirty="0">
                <a:solidFill>
                  <a:srgbClr val="333333"/>
                </a:solidFill>
                <a:effectLst/>
                <a:latin typeface="Consolas" panose="020B0609020204030204" pitchFamily="49" charset="0"/>
              </a:rPr>
              <a:t>, CompI1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D, Drest0</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Q)</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p>
          <a:p>
            <a:r>
              <a:rPr lang="en-US" altLang="zh-CN" sz="1200" b="0" dirty="0">
                <a:solidFill>
                  <a:srgbClr val="333333"/>
                </a:solidFill>
                <a:effectLst/>
                <a:latin typeface="Consolas" panose="020B0609020204030204" pitchFamily="49" charset="0"/>
              </a:rPr>
              <a:t>    </a:t>
            </a:r>
            <a:r>
              <a:rPr lang="en-US" altLang="zh-CN" sz="1200" b="1" dirty="0">
                <a:solidFill>
                  <a:srgbClr val="333333"/>
                </a:solidFill>
                <a:effectLst/>
                <a:latin typeface="Consolas" panose="020B0609020204030204" pitchFamily="49" charset="0"/>
              </a:rPr>
              <a:t>DFF1</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entity</a:t>
            </a:r>
            <a:r>
              <a:rPr lang="en-US" altLang="zh-CN" sz="1200" b="0" dirty="0">
                <a:solidFill>
                  <a:srgbClr val="333333"/>
                </a:solidFill>
                <a:effectLst/>
                <a:latin typeface="Consolas" panose="020B0609020204030204" pitchFamily="49" charset="0"/>
              </a:rPr>
              <a:t> </a:t>
            </a:r>
            <a:r>
              <a:rPr lang="en-US" altLang="zh-CN" sz="1200" b="0" dirty="0" err="1">
                <a:solidFill>
                  <a:srgbClr val="4B69C6"/>
                </a:solidFill>
                <a:effectLst/>
                <a:latin typeface="Consolas" panose="020B0609020204030204" pitchFamily="49" charset="0"/>
              </a:rPr>
              <a:t>D_FlipFlop</a:t>
            </a:r>
            <a:r>
              <a:rPr lang="en-US" altLang="zh-CN" sz="1200" b="0" dirty="0">
                <a:solidFill>
                  <a:srgbClr val="777777"/>
                </a:solidFill>
                <a:effectLst/>
                <a:latin typeface="Consolas" panose="020B0609020204030204" pitchFamily="49" charset="0"/>
              </a:rPr>
              <a:t>(</a:t>
            </a:r>
            <a:r>
              <a:rPr lang="en-US" altLang="zh-CN" sz="1200" b="0" dirty="0">
                <a:solidFill>
                  <a:srgbClr val="4B69C6"/>
                </a:solidFill>
                <a:effectLst/>
                <a:latin typeface="Consolas" panose="020B0609020204030204" pitchFamily="49" charset="0"/>
              </a:rPr>
              <a:t>sequential</a:t>
            </a:r>
            <a:r>
              <a:rPr lang="en-US" altLang="zh-CN" sz="1200" b="0" dirty="0">
                <a:solidFill>
                  <a:srgbClr val="333333"/>
                </a:solidFill>
                <a:effectLst/>
                <a:latin typeface="Consolas" panose="020B0609020204030204" pitchFamily="49" charset="0"/>
              </a:rPr>
              <a:t>)</a:t>
            </a:r>
          </a:p>
          <a:p>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port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map</a:t>
            </a:r>
            <a:r>
              <a:rPr lang="en-US" altLang="zh-CN" sz="1200" b="0" dirty="0">
                <a:solidFill>
                  <a:srgbClr val="777777"/>
                </a:solidFill>
                <a:effectLst/>
                <a:latin typeface="Consolas" panose="020B0609020204030204" pitchFamily="49" charset="0"/>
              </a:rPr>
              <a:t>(</a:t>
            </a:r>
            <a:r>
              <a:rPr lang="en-US" altLang="zh-CN" sz="1200" b="0" dirty="0" err="1">
                <a:solidFill>
                  <a:srgbClr val="333333"/>
                </a:solidFill>
                <a:effectLst/>
                <a:latin typeface="Consolas" panose="020B0609020204030204" pitchFamily="49" charset="0"/>
              </a:rPr>
              <a:t>clk</a:t>
            </a:r>
            <a:r>
              <a:rPr lang="en-US" altLang="zh-CN" sz="1200" b="0" dirty="0">
                <a:solidFill>
                  <a:srgbClr val="333333"/>
                </a:solidFill>
                <a:effectLst/>
                <a:latin typeface="Consolas" panose="020B0609020204030204" pitchFamily="49" charset="0"/>
              </a:rPr>
              <a:t>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err="1">
                <a:solidFill>
                  <a:srgbClr val="333333"/>
                </a:solidFill>
                <a:effectLst/>
                <a:latin typeface="Consolas" panose="020B0609020204030204" pitchFamily="49" charset="0"/>
              </a:rPr>
              <a:t>clk</a:t>
            </a:r>
            <a:r>
              <a:rPr lang="en-US" altLang="zh-CN" sz="1200" b="0" dirty="0">
                <a:solidFill>
                  <a:srgbClr val="333333"/>
                </a:solidFill>
                <a:effectLst/>
                <a:latin typeface="Consolas" panose="020B0609020204030204" pitchFamily="49" charset="0"/>
              </a:rPr>
              <a:t>, CompI2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D, Drest1</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Q)</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p>
          <a:p>
            <a:r>
              <a:rPr lang="en-US" altLang="zh-CN" sz="1200" b="0" dirty="0">
                <a:solidFill>
                  <a:srgbClr val="333333"/>
                </a:solidFill>
                <a:effectLst/>
                <a:latin typeface="Consolas" panose="020B0609020204030204" pitchFamily="49" charset="0"/>
              </a:rPr>
              <a:t>    </a:t>
            </a:r>
            <a:r>
              <a:rPr lang="en-US" altLang="zh-CN" sz="1200" b="1" dirty="0">
                <a:solidFill>
                  <a:srgbClr val="333333"/>
                </a:solidFill>
                <a:effectLst/>
                <a:latin typeface="Consolas" panose="020B0609020204030204" pitchFamily="49" charset="0"/>
              </a:rPr>
              <a:t>DFF2</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entity</a:t>
            </a:r>
            <a:r>
              <a:rPr lang="en-US" altLang="zh-CN" sz="1200" b="0" dirty="0">
                <a:solidFill>
                  <a:srgbClr val="333333"/>
                </a:solidFill>
                <a:effectLst/>
                <a:latin typeface="Consolas" panose="020B0609020204030204" pitchFamily="49" charset="0"/>
              </a:rPr>
              <a:t> </a:t>
            </a:r>
            <a:r>
              <a:rPr lang="en-US" altLang="zh-CN" sz="1200" b="0" dirty="0" err="1">
                <a:solidFill>
                  <a:srgbClr val="4B69C6"/>
                </a:solidFill>
                <a:effectLst/>
                <a:latin typeface="Consolas" panose="020B0609020204030204" pitchFamily="49" charset="0"/>
              </a:rPr>
              <a:t>D_FlipFlop</a:t>
            </a:r>
            <a:r>
              <a:rPr lang="en-US" altLang="zh-CN" sz="1200" b="0" dirty="0">
                <a:solidFill>
                  <a:srgbClr val="777777"/>
                </a:solidFill>
                <a:effectLst/>
                <a:latin typeface="Consolas" panose="020B0609020204030204" pitchFamily="49" charset="0"/>
              </a:rPr>
              <a:t>(</a:t>
            </a:r>
            <a:r>
              <a:rPr lang="en-US" altLang="zh-CN" sz="1200" b="0" dirty="0">
                <a:solidFill>
                  <a:srgbClr val="4B69C6"/>
                </a:solidFill>
                <a:effectLst/>
                <a:latin typeface="Consolas" panose="020B0609020204030204" pitchFamily="49" charset="0"/>
              </a:rPr>
              <a:t>sequential</a:t>
            </a:r>
            <a:r>
              <a:rPr lang="en-US" altLang="zh-CN" sz="1200" b="0" dirty="0">
                <a:solidFill>
                  <a:srgbClr val="333333"/>
                </a:solidFill>
                <a:effectLst/>
                <a:latin typeface="Consolas" panose="020B0609020204030204" pitchFamily="49" charset="0"/>
              </a:rPr>
              <a:t>)</a:t>
            </a:r>
          </a:p>
          <a:p>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port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map</a:t>
            </a:r>
            <a:r>
              <a:rPr lang="en-US" altLang="zh-CN" sz="1200" b="0" dirty="0">
                <a:solidFill>
                  <a:srgbClr val="777777"/>
                </a:solidFill>
                <a:effectLst/>
                <a:latin typeface="Consolas" panose="020B0609020204030204" pitchFamily="49" charset="0"/>
              </a:rPr>
              <a:t>(</a:t>
            </a:r>
            <a:r>
              <a:rPr lang="en-US" altLang="zh-CN" sz="1200" b="0" dirty="0" err="1">
                <a:solidFill>
                  <a:srgbClr val="333333"/>
                </a:solidFill>
                <a:effectLst/>
                <a:latin typeface="Consolas" panose="020B0609020204030204" pitchFamily="49" charset="0"/>
              </a:rPr>
              <a:t>clk</a:t>
            </a:r>
            <a:r>
              <a:rPr lang="en-US" altLang="zh-CN" sz="1200" b="0" dirty="0">
                <a:solidFill>
                  <a:srgbClr val="333333"/>
                </a:solidFill>
                <a:effectLst/>
                <a:latin typeface="Consolas" panose="020B0609020204030204" pitchFamily="49" charset="0"/>
              </a:rPr>
              <a:t>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err="1">
                <a:solidFill>
                  <a:srgbClr val="333333"/>
                </a:solidFill>
                <a:effectLst/>
                <a:latin typeface="Consolas" panose="020B0609020204030204" pitchFamily="49" charset="0"/>
              </a:rPr>
              <a:t>clk</a:t>
            </a:r>
            <a:r>
              <a:rPr lang="en-US" altLang="zh-CN" sz="1200" b="0" dirty="0">
                <a:solidFill>
                  <a:srgbClr val="333333"/>
                </a:solidFill>
                <a:effectLst/>
                <a:latin typeface="Consolas" panose="020B0609020204030204" pitchFamily="49" charset="0"/>
              </a:rPr>
              <a:t>, CompI3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D, Drest2</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Q)</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p>
          <a:p>
            <a:r>
              <a:rPr lang="en-US" altLang="zh-CN" sz="1200" b="0" dirty="0">
                <a:solidFill>
                  <a:srgbClr val="333333"/>
                </a:solidFill>
                <a:effectLst/>
                <a:latin typeface="Consolas" panose="020B0609020204030204" pitchFamily="49" charset="0"/>
              </a:rPr>
              <a:t>    </a:t>
            </a:r>
            <a:r>
              <a:rPr lang="en-US" altLang="zh-CN" sz="1200" b="1" dirty="0">
                <a:solidFill>
                  <a:srgbClr val="333333"/>
                </a:solidFill>
                <a:effectLst/>
                <a:latin typeface="Consolas" panose="020B0609020204030204" pitchFamily="49" charset="0"/>
              </a:rPr>
              <a:t>MUX0</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entity</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MUX_1to3</a:t>
            </a:r>
            <a:r>
              <a:rPr lang="en-US" altLang="zh-CN" sz="1200" b="0" dirty="0">
                <a:solidFill>
                  <a:srgbClr val="777777"/>
                </a:solidFill>
                <a:effectLst/>
                <a:latin typeface="Consolas" panose="020B0609020204030204" pitchFamily="49" charset="0"/>
              </a:rPr>
              <a:t>(</a:t>
            </a:r>
            <a:r>
              <a:rPr lang="en-US" altLang="zh-CN" sz="1200" b="0" dirty="0">
                <a:solidFill>
                  <a:srgbClr val="4B69C6"/>
                </a:solidFill>
                <a:effectLst/>
                <a:latin typeface="Consolas" panose="020B0609020204030204" pitchFamily="49" charset="0"/>
              </a:rPr>
              <a:t>sequential</a:t>
            </a:r>
            <a:r>
              <a:rPr lang="en-US" altLang="zh-CN" sz="1200" b="0" dirty="0">
                <a:solidFill>
                  <a:srgbClr val="333333"/>
                </a:solidFill>
                <a:effectLst/>
                <a:latin typeface="Consolas" panose="020B0609020204030204" pitchFamily="49" charset="0"/>
              </a:rPr>
              <a:t>)</a:t>
            </a:r>
          </a:p>
          <a:p>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port</a:t>
            </a:r>
            <a:r>
              <a:rPr lang="en-US" altLang="zh-CN" sz="1200" b="0" dirty="0">
                <a:solidFill>
                  <a:srgbClr val="333333"/>
                </a:solidFill>
                <a:effectLst/>
                <a:latin typeface="Consolas" panose="020B0609020204030204" pitchFamily="49" charset="0"/>
              </a:rPr>
              <a:t> </a:t>
            </a:r>
            <a:r>
              <a:rPr lang="en-US" altLang="zh-CN" sz="1200" b="0" dirty="0">
                <a:solidFill>
                  <a:srgbClr val="4B69C6"/>
                </a:solidFill>
                <a:effectLst/>
                <a:latin typeface="Consolas" panose="020B0609020204030204" pitchFamily="49" charset="0"/>
              </a:rPr>
              <a:t>map</a:t>
            </a:r>
            <a:r>
              <a:rPr lang="en-US" altLang="zh-CN" sz="1200" b="0" dirty="0">
                <a:solidFill>
                  <a:srgbClr val="777777"/>
                </a:solidFill>
                <a:effectLst/>
                <a:latin typeface="Consolas" panose="020B0609020204030204" pitchFamily="49" charset="0"/>
              </a:rPr>
              <a:t>(</a:t>
            </a:r>
            <a:r>
              <a:rPr lang="en-US" altLang="zh-CN" sz="1200" b="0" dirty="0" err="1">
                <a:solidFill>
                  <a:srgbClr val="333333"/>
                </a:solidFill>
                <a:effectLst/>
                <a:latin typeface="Consolas" panose="020B0609020204030204" pitchFamily="49" charset="0"/>
              </a:rPr>
              <a:t>PhSelect</a:t>
            </a:r>
            <a:r>
              <a:rPr lang="en-US" altLang="zh-CN" sz="1200" b="0" dirty="0">
                <a:solidFill>
                  <a:srgbClr val="333333"/>
                </a:solidFill>
                <a:effectLst/>
                <a:latin typeface="Consolas" panose="020B0609020204030204" pitchFamily="49" charset="0"/>
              </a:rPr>
              <a:t>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 </a:t>
            </a:r>
            <a:r>
              <a:rPr lang="en-US" altLang="zh-CN" sz="1200" b="0" dirty="0" err="1">
                <a:solidFill>
                  <a:srgbClr val="333333"/>
                </a:solidFill>
                <a:effectLst/>
                <a:latin typeface="Consolas" panose="020B0609020204030204" pitchFamily="49" charset="0"/>
              </a:rPr>
              <a:t>MUXsel</a:t>
            </a:r>
            <a:r>
              <a:rPr lang="en-US" altLang="zh-CN" sz="1200" b="0" dirty="0">
                <a:solidFill>
                  <a:srgbClr val="333333"/>
                </a:solidFill>
                <a:effectLst/>
                <a:latin typeface="Consolas" panose="020B0609020204030204" pitchFamily="49" charset="0"/>
              </a:rPr>
              <a:t>, Dset0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out0, Dset1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out1, Dset2 </a:t>
            </a:r>
            <a:r>
              <a:rPr lang="en-US" altLang="zh-CN" sz="1200" b="0" dirty="0">
                <a:solidFill>
                  <a:srgbClr val="777777"/>
                </a:solidFill>
                <a:effectLst/>
                <a:latin typeface="Consolas" panose="020B0609020204030204" pitchFamily="49" charset="0"/>
              </a:rPr>
              <a:t>=&gt;</a:t>
            </a:r>
            <a:r>
              <a:rPr lang="en-US" altLang="zh-CN" sz="1200" b="0" dirty="0">
                <a:solidFill>
                  <a:srgbClr val="333333"/>
                </a:solidFill>
                <a:effectLst/>
                <a:latin typeface="Consolas" panose="020B0609020204030204" pitchFamily="49" charset="0"/>
              </a:rPr>
              <a:t>out1)</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a:t>
            </a:r>
          </a:p>
          <a:p>
            <a:r>
              <a:rPr lang="en-US" altLang="zh-CN" sz="1200" b="0" dirty="0">
                <a:solidFill>
                  <a:srgbClr val="333333"/>
                </a:solidFill>
                <a:effectLst/>
                <a:latin typeface="Consolas" panose="020B0609020204030204" pitchFamily="49" charset="0"/>
              </a:rPr>
              <a:t>    SWCLK </a:t>
            </a:r>
            <a:r>
              <a:rPr lang="en-US" altLang="zh-CN" sz="1200" b="0" dirty="0">
                <a:solidFill>
                  <a:srgbClr val="777777"/>
                </a:solidFill>
                <a:effectLst/>
                <a:latin typeface="Consolas" panose="020B0609020204030204" pitchFamily="49" charset="0"/>
              </a:rPr>
              <a:t>&lt;=</a:t>
            </a:r>
            <a:r>
              <a:rPr lang="en-US" altLang="zh-CN" sz="1200" b="0" dirty="0">
                <a:solidFill>
                  <a:srgbClr val="333333"/>
                </a:solidFill>
                <a:effectLst/>
                <a:latin typeface="Consolas" panose="020B0609020204030204" pitchFamily="49" charset="0"/>
              </a:rPr>
              <a:t> PWM0H</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a:p>
            <a:r>
              <a:rPr lang="en-US" altLang="zh-CN" sz="1200" b="0" dirty="0">
                <a:solidFill>
                  <a:srgbClr val="333333"/>
                </a:solidFill>
                <a:effectLst/>
                <a:latin typeface="Consolas" panose="020B0609020204030204" pitchFamily="49" charset="0"/>
              </a:rPr>
              <a:t>    SGNSWOFF </a:t>
            </a:r>
            <a:r>
              <a:rPr lang="en-US" altLang="zh-CN" sz="1200" b="0" dirty="0">
                <a:solidFill>
                  <a:srgbClr val="777777"/>
                </a:solidFill>
                <a:effectLst/>
                <a:latin typeface="Consolas" panose="020B0609020204030204" pitchFamily="49" charset="0"/>
              </a:rPr>
              <a:t>&lt;=</a:t>
            </a:r>
            <a:r>
              <a:rPr lang="en-US" altLang="zh-CN" sz="1200" b="0" dirty="0">
                <a:solidFill>
                  <a:srgbClr val="333333"/>
                </a:solidFill>
                <a:effectLst/>
                <a:latin typeface="Consolas" panose="020B0609020204030204" pitchFamily="49" charset="0"/>
              </a:rPr>
              <a:t> </a:t>
            </a:r>
            <a:r>
              <a:rPr lang="en-US" altLang="zh-CN" sz="1200" b="0" dirty="0">
                <a:solidFill>
                  <a:srgbClr val="777777"/>
                </a:solidFill>
                <a:effectLst/>
                <a:latin typeface="Consolas" panose="020B0609020204030204" pitchFamily="49" charset="0"/>
              </a:rPr>
              <a:t>(</a:t>
            </a:r>
            <a:r>
              <a:rPr lang="en-US" altLang="zh-CN" sz="1200" b="0" dirty="0">
                <a:solidFill>
                  <a:srgbClr val="333333"/>
                </a:solidFill>
                <a:effectLst/>
                <a:latin typeface="Consolas" panose="020B0609020204030204" pitchFamily="49" charset="0"/>
              </a:rPr>
              <a:t>Drest0 </a:t>
            </a:r>
            <a:r>
              <a:rPr lang="en-US" altLang="zh-CN" sz="1200" b="0" dirty="0">
                <a:solidFill>
                  <a:srgbClr val="4B69C6"/>
                </a:solidFill>
                <a:effectLst/>
                <a:latin typeface="Consolas" panose="020B0609020204030204" pitchFamily="49" charset="0"/>
              </a:rPr>
              <a:t>or</a:t>
            </a:r>
            <a:r>
              <a:rPr lang="en-US" altLang="zh-CN" sz="1200" b="0" dirty="0">
                <a:solidFill>
                  <a:srgbClr val="333333"/>
                </a:solidFill>
                <a:effectLst/>
                <a:latin typeface="Consolas" panose="020B0609020204030204" pitchFamily="49" charset="0"/>
              </a:rPr>
              <a:t> Drest1 </a:t>
            </a:r>
            <a:r>
              <a:rPr lang="en-US" altLang="zh-CN" sz="1200" b="0" dirty="0">
                <a:solidFill>
                  <a:srgbClr val="4B69C6"/>
                </a:solidFill>
                <a:effectLst/>
                <a:latin typeface="Consolas" panose="020B0609020204030204" pitchFamily="49" charset="0"/>
              </a:rPr>
              <a:t>or</a:t>
            </a:r>
            <a:r>
              <a:rPr lang="en-US" altLang="zh-CN" sz="1200" b="0" dirty="0">
                <a:solidFill>
                  <a:srgbClr val="333333"/>
                </a:solidFill>
                <a:effectLst/>
                <a:latin typeface="Consolas" panose="020B0609020204030204" pitchFamily="49" charset="0"/>
              </a:rPr>
              <a:t> Drest2</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a:p>
            <a:r>
              <a:rPr lang="en-US" altLang="zh-CN" sz="1200" b="0" dirty="0">
                <a:solidFill>
                  <a:srgbClr val="4B69C6"/>
                </a:solidFill>
                <a:effectLst/>
                <a:latin typeface="Consolas" panose="020B0609020204030204" pitchFamily="49" charset="0"/>
              </a:rPr>
              <a:t>end</a:t>
            </a:r>
            <a:r>
              <a:rPr lang="en-US" altLang="zh-CN" sz="1200" b="0" dirty="0">
                <a:solidFill>
                  <a:srgbClr val="333333"/>
                </a:solidFill>
                <a:effectLst/>
                <a:latin typeface="Consolas" panose="020B0609020204030204" pitchFamily="49" charset="0"/>
              </a:rPr>
              <a:t> </a:t>
            </a:r>
            <a:r>
              <a:rPr lang="en-US" altLang="zh-CN" sz="1200" b="1" dirty="0">
                <a:solidFill>
                  <a:srgbClr val="7A3E9D"/>
                </a:solidFill>
                <a:effectLst/>
                <a:latin typeface="Consolas" panose="020B0609020204030204" pitchFamily="49" charset="0"/>
              </a:rPr>
              <a:t>structural</a:t>
            </a:r>
            <a:r>
              <a:rPr lang="en-US" altLang="zh-CN" sz="1200" b="0" dirty="0">
                <a:solidFill>
                  <a:srgbClr val="777777"/>
                </a:solidFill>
                <a:effectLst/>
                <a:latin typeface="Consolas" panose="020B0609020204030204" pitchFamily="49" charset="0"/>
              </a:rPr>
              <a:t>;</a:t>
            </a:r>
            <a:endParaRPr lang="en-US" altLang="zh-CN" sz="1200" b="0" dirty="0">
              <a:solidFill>
                <a:srgbClr val="333333"/>
              </a:solidFill>
              <a:effectLst/>
              <a:latin typeface="Consolas" panose="020B0609020204030204" pitchFamily="49" charset="0"/>
            </a:endParaRPr>
          </a:p>
        </p:txBody>
      </p:sp>
      <p:pic>
        <p:nvPicPr>
          <p:cNvPr id="14" name="图片 13">
            <a:extLst>
              <a:ext uri="{FF2B5EF4-FFF2-40B4-BE49-F238E27FC236}">
                <a16:creationId xmlns:a16="http://schemas.microsoft.com/office/drawing/2014/main" id="{85E281B9-3A3B-4DBB-914B-87B2943A9E2C}"/>
              </a:ext>
            </a:extLst>
          </p:cNvPr>
          <p:cNvPicPr>
            <a:picLocks noChangeAspect="1"/>
          </p:cNvPicPr>
          <p:nvPr/>
        </p:nvPicPr>
        <p:blipFill>
          <a:blip r:embed="rId2"/>
          <a:stretch>
            <a:fillRect/>
          </a:stretch>
        </p:blipFill>
        <p:spPr>
          <a:xfrm>
            <a:off x="5069421" y="1250949"/>
            <a:ext cx="3704158" cy="3804355"/>
          </a:xfrm>
          <a:prstGeom prst="rect">
            <a:avLst/>
          </a:prstGeom>
        </p:spPr>
      </p:pic>
      <p:sp>
        <p:nvSpPr>
          <p:cNvPr id="4" name="灯片编号占位符 3">
            <a:extLst>
              <a:ext uri="{FF2B5EF4-FFF2-40B4-BE49-F238E27FC236}">
                <a16:creationId xmlns:a16="http://schemas.microsoft.com/office/drawing/2014/main" id="{8D3970BE-7D8A-45AA-8B7E-484C9F58C92D}"/>
              </a:ext>
            </a:extLst>
          </p:cNvPr>
          <p:cNvSpPr>
            <a:spLocks noGrp="1"/>
          </p:cNvSpPr>
          <p:nvPr>
            <p:ph type="sldNum" sz="quarter" idx="12"/>
          </p:nvPr>
        </p:nvSpPr>
        <p:spPr/>
        <p:txBody>
          <a:bodyPr/>
          <a:lstStyle/>
          <a:p>
            <a:fld id="{10537617-F04D-2D48-8B5D-62F0364B9B54}" type="slidenum">
              <a:rPr lang="en-US" altLang="zh-CN" smtClean="0"/>
              <a:pPr/>
              <a:t>10</a:t>
            </a:fld>
            <a:endParaRPr lang="zh-CN" altLang="en-US"/>
          </a:p>
        </p:txBody>
      </p:sp>
    </p:spTree>
    <p:extLst>
      <p:ext uri="{BB962C8B-B14F-4D97-AF65-F5344CB8AC3E}">
        <p14:creationId xmlns:p14="http://schemas.microsoft.com/office/powerpoint/2010/main" val="315823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7" y="0"/>
            <a:ext cx="6078998" cy="944387"/>
          </a:xfrm>
        </p:spPr>
        <p:txBody>
          <a:bodyPr/>
          <a:lstStyle/>
          <a:p>
            <a:r>
              <a:rPr lang="en-US" altLang="zh-CN" dirty="0"/>
              <a:t>Period Calculator implementation</a:t>
            </a:r>
          </a:p>
        </p:txBody>
      </p:sp>
      <p:sp>
        <p:nvSpPr>
          <p:cNvPr id="11" name="文本框 10">
            <a:extLst>
              <a:ext uri="{FF2B5EF4-FFF2-40B4-BE49-F238E27FC236}">
                <a16:creationId xmlns:a16="http://schemas.microsoft.com/office/drawing/2014/main" id="{25F21CCE-8D75-494E-A297-39C1CC05A025}"/>
              </a:ext>
            </a:extLst>
          </p:cNvPr>
          <p:cNvSpPr txBox="1"/>
          <p:nvPr/>
        </p:nvSpPr>
        <p:spPr>
          <a:xfrm>
            <a:off x="120650" y="869354"/>
            <a:ext cx="5626100" cy="57861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1000" b="0" dirty="0">
                <a:solidFill>
                  <a:srgbClr val="4B69C6"/>
                </a:solidFill>
                <a:effectLst/>
                <a:latin typeface="Consolas" panose="020B0609020204030204" pitchFamily="49" charset="0"/>
              </a:rPr>
              <a:t>library</a:t>
            </a:r>
            <a:r>
              <a:rPr lang="en-US" altLang="zh-CN" sz="1000" b="0" dirty="0">
                <a:solidFill>
                  <a:srgbClr val="333333"/>
                </a:solidFill>
                <a:effectLst/>
                <a:latin typeface="Consolas" panose="020B0609020204030204" pitchFamily="49" charset="0"/>
              </a:rPr>
              <a:t> </a:t>
            </a:r>
            <a:r>
              <a:rPr lang="en-US" altLang="zh-CN" sz="1000" b="0" dirty="0" err="1">
                <a:solidFill>
                  <a:srgbClr val="333333"/>
                </a:solidFill>
                <a:effectLst/>
                <a:latin typeface="Consolas" panose="020B0609020204030204" pitchFamily="49" charset="0"/>
              </a:rPr>
              <a:t>ieee</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4B69C6"/>
                </a:solidFill>
                <a:effectLst/>
                <a:latin typeface="Consolas" panose="020B0609020204030204" pitchFamily="49" charset="0"/>
              </a:rPr>
              <a:t>use</a:t>
            </a:r>
            <a:r>
              <a:rPr lang="en-US" altLang="zh-CN" sz="1000" b="0" dirty="0">
                <a:solidFill>
                  <a:srgbClr val="333333"/>
                </a:solidFill>
                <a:effectLst/>
                <a:latin typeface="Consolas" panose="020B0609020204030204" pitchFamily="49" charset="0"/>
              </a:rPr>
              <a:t> ieee</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std_logic_1164</a:t>
            </a:r>
            <a:r>
              <a:rPr lang="en-US" altLang="zh-CN" sz="1000" b="0" dirty="0">
                <a:solidFill>
                  <a:srgbClr val="777777"/>
                </a:solidFill>
                <a:effectLst/>
                <a:latin typeface="Consolas" panose="020B0609020204030204" pitchFamily="49" charset="0"/>
              </a:rPr>
              <a:t>.</a:t>
            </a:r>
            <a:r>
              <a:rPr lang="en-US" altLang="zh-CN" sz="1000" b="0" dirty="0">
                <a:solidFill>
                  <a:srgbClr val="4B69C6"/>
                </a:solidFill>
                <a:effectLst/>
                <a:latin typeface="Consolas" panose="020B0609020204030204" pitchFamily="49" charset="0"/>
              </a:rPr>
              <a:t>all</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4B69C6"/>
                </a:solidFill>
                <a:effectLst/>
                <a:latin typeface="Consolas" panose="020B0609020204030204" pitchFamily="49" charset="0"/>
              </a:rPr>
              <a:t>use</a:t>
            </a:r>
            <a:r>
              <a:rPr lang="en-US" altLang="zh-CN" sz="1000" b="0" dirty="0">
                <a:solidFill>
                  <a:srgbClr val="333333"/>
                </a:solidFill>
                <a:effectLst/>
                <a:latin typeface="Consolas" panose="020B0609020204030204" pitchFamily="49" charset="0"/>
              </a:rPr>
              <a:t> </a:t>
            </a:r>
            <a:r>
              <a:rPr lang="en-US" altLang="zh-CN" sz="1000" b="0" dirty="0" err="1">
                <a:solidFill>
                  <a:srgbClr val="333333"/>
                </a:solidFill>
                <a:effectLst/>
                <a:latin typeface="Consolas" panose="020B0609020204030204" pitchFamily="49" charset="0"/>
              </a:rPr>
              <a:t>ieee</a:t>
            </a:r>
            <a:r>
              <a:rPr lang="en-US" altLang="zh-CN" sz="1000" b="0" dirty="0" err="1">
                <a:solidFill>
                  <a:srgbClr val="777777"/>
                </a:solidFill>
                <a:effectLst/>
                <a:latin typeface="Consolas" panose="020B0609020204030204" pitchFamily="49" charset="0"/>
              </a:rPr>
              <a:t>.</a:t>
            </a:r>
            <a:r>
              <a:rPr lang="en-US" altLang="zh-CN" sz="1000" b="0" dirty="0" err="1">
                <a:solidFill>
                  <a:srgbClr val="333333"/>
                </a:solidFill>
                <a:effectLst/>
                <a:latin typeface="Consolas" panose="020B0609020204030204" pitchFamily="49" charset="0"/>
              </a:rPr>
              <a:t>std_logic_unsigned</a:t>
            </a:r>
            <a:r>
              <a:rPr lang="en-US" altLang="zh-CN" sz="1000" b="0" dirty="0" err="1">
                <a:solidFill>
                  <a:srgbClr val="777777"/>
                </a:solidFill>
                <a:effectLst/>
                <a:latin typeface="Consolas" panose="020B0609020204030204" pitchFamily="49" charset="0"/>
              </a:rPr>
              <a:t>.</a:t>
            </a:r>
            <a:r>
              <a:rPr lang="en-US" altLang="zh-CN" sz="1000" b="0" dirty="0" err="1">
                <a:solidFill>
                  <a:srgbClr val="4B69C6"/>
                </a:solidFill>
                <a:effectLst/>
                <a:latin typeface="Consolas" panose="020B0609020204030204" pitchFamily="49" charset="0"/>
              </a:rPr>
              <a:t>all</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4B69C6"/>
                </a:solidFill>
                <a:effectLst/>
                <a:latin typeface="Consolas" panose="020B0609020204030204" pitchFamily="49" charset="0"/>
              </a:rPr>
              <a:t>entity</a:t>
            </a:r>
            <a:r>
              <a:rPr lang="en-US" altLang="zh-CN" sz="1000" b="0" dirty="0">
                <a:solidFill>
                  <a:srgbClr val="333333"/>
                </a:solidFill>
                <a:effectLst/>
                <a:latin typeface="Consolas" panose="020B0609020204030204" pitchFamily="49" charset="0"/>
              </a:rPr>
              <a:t> </a:t>
            </a:r>
            <a:r>
              <a:rPr lang="en-US" altLang="zh-CN" sz="1000" b="1" dirty="0" err="1">
                <a:solidFill>
                  <a:srgbClr val="7A3E9D"/>
                </a:solidFill>
                <a:effectLst/>
                <a:latin typeface="Consolas" panose="020B0609020204030204" pitchFamily="49" charset="0"/>
              </a:rPr>
              <a:t>PeriodCalculator</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is</a:t>
            </a:r>
            <a:r>
              <a:rPr lang="en-US" altLang="zh-CN" sz="1000" b="0" dirty="0">
                <a:solidFill>
                  <a:srgbClr val="333333"/>
                </a:solidFill>
                <a:effectLst/>
                <a:latin typeface="Consolas" panose="020B0609020204030204" pitchFamily="49" charset="0"/>
              </a:rPr>
              <a:t> </a:t>
            </a: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generic</a:t>
            </a:r>
            <a:r>
              <a:rPr lang="en-US" altLang="zh-CN" sz="1000" b="0" dirty="0">
                <a:solidFill>
                  <a:srgbClr val="777777"/>
                </a:solidFill>
                <a:effectLst/>
                <a:latin typeface="Consolas" panose="020B0609020204030204" pitchFamily="49" charset="0"/>
              </a:rPr>
              <a:t>(</a:t>
            </a:r>
            <a:r>
              <a:rPr lang="en-US" altLang="zh-CN" sz="1000" b="0" dirty="0" err="1">
                <a:solidFill>
                  <a:srgbClr val="333333"/>
                </a:solidFill>
                <a:effectLst/>
                <a:latin typeface="Consolas" panose="020B0609020204030204" pitchFamily="49" charset="0"/>
              </a:rPr>
              <a:t>CounterWidth</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 </a:t>
            </a:r>
            <a:r>
              <a:rPr lang="en-US" altLang="zh-CN" sz="1000" b="0" dirty="0">
                <a:solidFill>
                  <a:srgbClr val="7A3E9D"/>
                </a:solidFill>
                <a:effectLst/>
                <a:latin typeface="Consolas" panose="020B0609020204030204" pitchFamily="49" charset="0"/>
              </a:rPr>
              <a:t>integer</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 </a:t>
            </a:r>
            <a:r>
              <a:rPr lang="en-US" altLang="zh-CN" sz="1000" b="0" dirty="0">
                <a:solidFill>
                  <a:srgbClr val="9C5D27"/>
                </a:solidFill>
                <a:effectLst/>
                <a:latin typeface="Consolas" panose="020B0609020204030204" pitchFamily="49" charset="0"/>
              </a:rPr>
              <a:t>8</a:t>
            </a:r>
            <a:r>
              <a:rPr lang="en-US" altLang="zh-CN" sz="1000" b="0" dirty="0">
                <a:solidFill>
                  <a:srgbClr val="333333"/>
                </a:solidFill>
                <a:effectLst/>
                <a:latin typeface="Consolas" panose="020B0609020204030204" pitchFamily="49" charset="0"/>
              </a:rPr>
              <a:t>;</a:t>
            </a:r>
          </a:p>
          <a:p>
            <a:r>
              <a:rPr lang="en-US" altLang="zh-CN" sz="1000" b="0" dirty="0">
                <a:solidFill>
                  <a:srgbClr val="333333"/>
                </a:solidFill>
                <a:effectLst/>
                <a:latin typeface="Consolas" panose="020B0609020204030204" pitchFamily="49" charset="0"/>
              </a:rPr>
              <a:t>            </a:t>
            </a:r>
            <a:r>
              <a:rPr lang="en-US" altLang="zh-CN" sz="1000" b="0" dirty="0" err="1">
                <a:solidFill>
                  <a:srgbClr val="333333"/>
                </a:solidFill>
                <a:effectLst/>
                <a:latin typeface="Consolas" panose="020B0609020204030204" pitchFamily="49" charset="0"/>
              </a:rPr>
              <a:t>SWPeriod_norm</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 </a:t>
            </a:r>
            <a:r>
              <a:rPr lang="en-US" altLang="zh-CN" sz="1000" b="0" dirty="0" err="1">
                <a:solidFill>
                  <a:srgbClr val="7A3E9D"/>
                </a:solidFill>
                <a:effectLst/>
                <a:latin typeface="Consolas" panose="020B0609020204030204" pitchFamily="49" charset="0"/>
              </a:rPr>
              <a:t>std_logic_vector</a:t>
            </a:r>
            <a:r>
              <a:rPr lang="en-US" altLang="zh-CN" sz="1000" b="0" dirty="0">
                <a:solidFill>
                  <a:srgbClr val="777777"/>
                </a:solidFill>
                <a:effectLst/>
                <a:latin typeface="Consolas" panose="020B0609020204030204" pitchFamily="49" charset="0"/>
              </a:rPr>
              <a:t>:=</a:t>
            </a:r>
            <a:r>
              <a:rPr lang="en-US" altLang="zh-CN" sz="1000" b="0" dirty="0">
                <a:solidFill>
                  <a:srgbClr val="9C5D27"/>
                </a:solidFill>
                <a:effectLst/>
                <a:latin typeface="Consolas" panose="020B0609020204030204" pitchFamily="49" charset="0"/>
              </a:rPr>
              <a:t>B"00110100"</a:t>
            </a:r>
            <a:r>
              <a:rPr lang="en-US" altLang="zh-CN" sz="1000" b="0" dirty="0">
                <a:solidFill>
                  <a:srgbClr val="333333"/>
                </a:solidFill>
                <a:effectLst/>
                <a:latin typeface="Consolas" panose="020B0609020204030204" pitchFamily="49" charset="0"/>
              </a:rPr>
              <a:t>)</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br>
              <a:rPr lang="en-US" altLang="zh-CN" sz="1000" b="0" dirty="0">
                <a:solidFill>
                  <a:srgbClr val="333333"/>
                </a:solidFill>
                <a:effectLst/>
                <a:latin typeface="Consolas" panose="020B0609020204030204" pitchFamily="49" charset="0"/>
              </a:rPr>
            </a:b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port</a:t>
            </a:r>
            <a:r>
              <a:rPr lang="en-US" altLang="zh-CN" sz="1000" b="0" dirty="0">
                <a:solidFill>
                  <a:srgbClr val="777777"/>
                </a:solidFill>
                <a:effectLst/>
                <a:latin typeface="Consolas" panose="020B0609020204030204" pitchFamily="49" charset="0"/>
              </a:rPr>
              <a:t>(</a:t>
            </a:r>
            <a:r>
              <a:rPr lang="en-US" altLang="zh-CN" sz="1000" b="0" dirty="0" err="1">
                <a:solidFill>
                  <a:srgbClr val="333333"/>
                </a:solidFill>
                <a:effectLst/>
                <a:latin typeface="Consolas" panose="020B0609020204030204" pitchFamily="49" charset="0"/>
              </a:rPr>
              <a:t>reset</a:t>
            </a:r>
            <a:r>
              <a:rPr lang="en-US" altLang="zh-CN" sz="1000" b="0" dirty="0" err="1">
                <a:solidFill>
                  <a:srgbClr val="777777"/>
                </a:solidFill>
                <a:effectLst/>
                <a:latin typeface="Consolas" panose="020B0609020204030204" pitchFamily="49" charset="0"/>
              </a:rPr>
              <a:t>:</a:t>
            </a:r>
            <a:r>
              <a:rPr lang="en-US" altLang="zh-CN" sz="1000" b="0" dirty="0" err="1">
                <a:solidFill>
                  <a:srgbClr val="4B69C6"/>
                </a:solidFill>
                <a:effectLst/>
                <a:latin typeface="Consolas" panose="020B0609020204030204" pitchFamily="49" charset="0"/>
              </a:rPr>
              <a:t>IN</a:t>
            </a:r>
            <a:r>
              <a:rPr lang="en-US" altLang="zh-CN" sz="1000" b="0" dirty="0">
                <a:solidFill>
                  <a:srgbClr val="333333"/>
                </a:solidFill>
                <a:effectLst/>
                <a:latin typeface="Consolas" panose="020B0609020204030204" pitchFamily="49" charset="0"/>
              </a:rPr>
              <a:t> </a:t>
            </a:r>
            <a:r>
              <a:rPr lang="en-US" altLang="zh-CN" sz="1000" b="0" dirty="0" err="1">
                <a:solidFill>
                  <a:srgbClr val="7A3E9D"/>
                </a:solidFill>
                <a:effectLst/>
                <a:latin typeface="Consolas" panose="020B0609020204030204" pitchFamily="49" charset="0"/>
              </a:rPr>
              <a:t>std_logic</a:t>
            </a:r>
            <a:r>
              <a:rPr lang="en-US" altLang="zh-CN" sz="1000" b="0" dirty="0">
                <a:solidFill>
                  <a:srgbClr val="333333"/>
                </a:solidFill>
                <a:effectLst/>
                <a:latin typeface="Consolas" panose="020B0609020204030204" pitchFamily="49" charset="0"/>
              </a:rPr>
              <a:t>;</a:t>
            </a:r>
          </a:p>
          <a:p>
            <a:r>
              <a:rPr lang="en-US" altLang="zh-CN" sz="1000" b="0" dirty="0">
                <a:solidFill>
                  <a:srgbClr val="333333"/>
                </a:solidFill>
                <a:effectLst/>
                <a:latin typeface="Consolas" panose="020B0609020204030204" pitchFamily="49" charset="0"/>
              </a:rPr>
              <a:t>        CLK</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IN</a:t>
            </a:r>
            <a:r>
              <a:rPr lang="en-US" altLang="zh-CN" sz="1000" b="0" dirty="0">
                <a:solidFill>
                  <a:srgbClr val="333333"/>
                </a:solidFill>
                <a:effectLst/>
                <a:latin typeface="Consolas" panose="020B0609020204030204" pitchFamily="49" charset="0"/>
              </a:rPr>
              <a:t> </a:t>
            </a:r>
            <a:r>
              <a:rPr lang="en-US" altLang="zh-CN" sz="1000" b="0" dirty="0" err="1">
                <a:solidFill>
                  <a:srgbClr val="7A3E9D"/>
                </a:solidFill>
                <a:effectLst/>
                <a:latin typeface="Consolas" panose="020B0609020204030204" pitchFamily="49" charset="0"/>
              </a:rPr>
              <a:t>std_logic</a:t>
            </a:r>
            <a:r>
              <a:rPr lang="en-US" altLang="zh-CN" sz="1000" b="0" dirty="0">
                <a:solidFill>
                  <a:srgbClr val="333333"/>
                </a:solidFill>
                <a:effectLst/>
                <a:latin typeface="Consolas" panose="020B0609020204030204" pitchFamily="49" charset="0"/>
              </a:rPr>
              <a:t>;</a:t>
            </a:r>
          </a:p>
          <a:p>
            <a:r>
              <a:rPr lang="en-US" altLang="zh-CN" sz="1000" b="0" dirty="0">
                <a:solidFill>
                  <a:srgbClr val="333333"/>
                </a:solidFill>
                <a:effectLst/>
                <a:latin typeface="Consolas" panose="020B0609020204030204" pitchFamily="49" charset="0"/>
              </a:rPr>
              <a:t>        SWCLK</a:t>
            </a:r>
            <a:r>
              <a:rPr lang="en-US" altLang="zh-CN" sz="1000" b="0" dirty="0">
                <a:solidFill>
                  <a:srgbClr val="777777"/>
                </a:solidFill>
                <a:effectLst/>
                <a:latin typeface="Consolas" panose="020B0609020204030204" pitchFamily="49" charset="0"/>
              </a:rPr>
              <a:t>:</a:t>
            </a:r>
            <a:r>
              <a:rPr lang="en-US" altLang="zh-CN" sz="1000" b="0" dirty="0">
                <a:solidFill>
                  <a:srgbClr val="4B69C6"/>
                </a:solidFill>
                <a:effectLst/>
                <a:latin typeface="Consolas" panose="020B0609020204030204" pitchFamily="49" charset="0"/>
              </a:rPr>
              <a:t>IN</a:t>
            </a:r>
            <a:r>
              <a:rPr lang="en-US" altLang="zh-CN" sz="1000" b="0" dirty="0">
                <a:solidFill>
                  <a:srgbClr val="333333"/>
                </a:solidFill>
                <a:effectLst/>
                <a:latin typeface="Consolas" panose="020B0609020204030204" pitchFamily="49" charset="0"/>
              </a:rPr>
              <a:t> </a:t>
            </a:r>
            <a:r>
              <a:rPr lang="en-US" altLang="zh-CN" sz="1000" b="0" dirty="0" err="1">
                <a:solidFill>
                  <a:srgbClr val="7A3E9D"/>
                </a:solidFill>
                <a:effectLst/>
                <a:latin typeface="Consolas" panose="020B0609020204030204" pitchFamily="49" charset="0"/>
              </a:rPr>
              <a:t>std_logic</a:t>
            </a:r>
            <a:r>
              <a:rPr lang="en-US" altLang="zh-CN" sz="1000" b="0" dirty="0">
                <a:solidFill>
                  <a:srgbClr val="333333"/>
                </a:solidFill>
                <a:effectLst/>
                <a:latin typeface="Consolas" panose="020B0609020204030204" pitchFamily="49" charset="0"/>
              </a:rPr>
              <a:t>;</a:t>
            </a:r>
          </a:p>
          <a:p>
            <a:r>
              <a:rPr lang="en-US" altLang="zh-CN" sz="1000" b="0" dirty="0">
                <a:solidFill>
                  <a:srgbClr val="333333"/>
                </a:solidFill>
                <a:effectLst/>
                <a:latin typeface="Consolas" panose="020B0609020204030204" pitchFamily="49" charset="0"/>
              </a:rPr>
              <a:t>        </a:t>
            </a:r>
            <a:r>
              <a:rPr lang="en-US" altLang="zh-CN" sz="1000" b="0" dirty="0" err="1">
                <a:solidFill>
                  <a:srgbClr val="333333"/>
                </a:solidFill>
                <a:effectLst/>
                <a:latin typeface="Consolas" panose="020B0609020204030204" pitchFamily="49" charset="0"/>
              </a:rPr>
              <a:t>SWPeriod</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OUT</a:t>
            </a:r>
            <a:r>
              <a:rPr lang="en-US" altLang="zh-CN" sz="1000" b="0" dirty="0">
                <a:solidFill>
                  <a:srgbClr val="333333"/>
                </a:solidFill>
                <a:effectLst/>
                <a:latin typeface="Consolas" panose="020B0609020204030204" pitchFamily="49" charset="0"/>
              </a:rPr>
              <a:t> </a:t>
            </a:r>
            <a:r>
              <a:rPr lang="en-US" altLang="zh-CN" sz="1000" b="0" dirty="0" err="1">
                <a:solidFill>
                  <a:srgbClr val="7A3E9D"/>
                </a:solidFill>
                <a:effectLst/>
                <a:latin typeface="Consolas" panose="020B0609020204030204" pitchFamily="49" charset="0"/>
              </a:rPr>
              <a:t>std_logic_vector</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CounterWidth</a:t>
            </a:r>
            <a:r>
              <a:rPr lang="en-US" altLang="zh-CN" sz="1000" b="0" dirty="0">
                <a:solidFill>
                  <a:srgbClr val="777777"/>
                </a:solidFill>
                <a:effectLst/>
                <a:latin typeface="Consolas" panose="020B0609020204030204" pitchFamily="49" charset="0"/>
              </a:rPr>
              <a:t>-</a:t>
            </a:r>
            <a:r>
              <a:rPr lang="en-US" altLang="zh-CN" sz="1000" b="0" dirty="0">
                <a:solidFill>
                  <a:srgbClr val="9C5D27"/>
                </a:solidFill>
                <a:effectLst/>
                <a:latin typeface="Consolas" panose="020B0609020204030204" pitchFamily="49" charset="0"/>
              </a:rPr>
              <a:t>1</a:t>
            </a:r>
            <a:r>
              <a:rPr lang="en-US" altLang="zh-CN" sz="1000" b="0" dirty="0">
                <a:solidFill>
                  <a:srgbClr val="333333"/>
                </a:solidFill>
                <a:effectLst/>
                <a:latin typeface="Consolas" panose="020B0609020204030204" pitchFamily="49" charset="0"/>
              </a:rPr>
              <a:t> </a:t>
            </a:r>
            <a:r>
              <a:rPr lang="en-US" altLang="zh-CN" sz="1000" b="0" dirty="0" err="1">
                <a:solidFill>
                  <a:srgbClr val="4B69C6"/>
                </a:solidFill>
                <a:effectLst/>
                <a:latin typeface="Consolas" panose="020B0609020204030204" pitchFamily="49" charset="0"/>
              </a:rPr>
              <a:t>downto</a:t>
            </a:r>
            <a:r>
              <a:rPr lang="en-US" altLang="zh-CN" sz="1000" b="0" dirty="0">
                <a:solidFill>
                  <a:srgbClr val="333333"/>
                </a:solidFill>
                <a:effectLst/>
                <a:latin typeface="Consolas" panose="020B0609020204030204" pitchFamily="49" charset="0"/>
              </a:rPr>
              <a:t> </a:t>
            </a:r>
            <a:r>
              <a:rPr lang="en-US" altLang="zh-CN" sz="1000" b="0" dirty="0">
                <a:solidFill>
                  <a:srgbClr val="9C5D27"/>
                </a:solidFill>
                <a:effectLst/>
                <a:latin typeface="Consolas" panose="020B0609020204030204" pitchFamily="49" charset="0"/>
              </a:rPr>
              <a:t>0</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4B69C6"/>
                </a:solidFill>
                <a:effectLst/>
                <a:latin typeface="Consolas" panose="020B0609020204030204" pitchFamily="49" charset="0"/>
              </a:rPr>
              <a:t>END</a:t>
            </a:r>
            <a:r>
              <a:rPr lang="en-US" altLang="zh-CN" sz="1000" b="0" dirty="0">
                <a:solidFill>
                  <a:srgbClr val="333333"/>
                </a:solidFill>
                <a:effectLst/>
                <a:latin typeface="Consolas" panose="020B0609020204030204" pitchFamily="49" charset="0"/>
              </a:rPr>
              <a:t> </a:t>
            </a:r>
            <a:r>
              <a:rPr lang="en-US" altLang="zh-CN" sz="1000" b="1" dirty="0" err="1">
                <a:solidFill>
                  <a:srgbClr val="7A3E9D"/>
                </a:solidFill>
                <a:effectLst/>
                <a:latin typeface="Consolas" panose="020B0609020204030204" pitchFamily="49" charset="0"/>
              </a:rPr>
              <a:t>PeriodCalculator</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br>
              <a:rPr lang="en-US" altLang="zh-CN" sz="1000" b="0" dirty="0">
                <a:solidFill>
                  <a:srgbClr val="333333"/>
                </a:solidFill>
                <a:effectLst/>
                <a:latin typeface="Consolas" panose="020B0609020204030204" pitchFamily="49" charset="0"/>
              </a:rPr>
            </a:br>
            <a:r>
              <a:rPr lang="en-US" altLang="zh-CN" sz="1000" b="0" dirty="0">
                <a:solidFill>
                  <a:srgbClr val="4B69C6"/>
                </a:solidFill>
                <a:effectLst/>
                <a:latin typeface="Consolas" panose="020B0609020204030204" pitchFamily="49" charset="0"/>
              </a:rPr>
              <a:t>architecture</a:t>
            </a:r>
            <a:r>
              <a:rPr lang="en-US" altLang="zh-CN" sz="1000" b="0" dirty="0">
                <a:solidFill>
                  <a:srgbClr val="333333"/>
                </a:solidFill>
                <a:effectLst/>
                <a:latin typeface="Consolas" panose="020B0609020204030204" pitchFamily="49" charset="0"/>
              </a:rPr>
              <a:t> </a:t>
            </a:r>
            <a:r>
              <a:rPr lang="en-US" altLang="zh-CN" sz="1000" b="1" dirty="0">
                <a:solidFill>
                  <a:srgbClr val="7A3E9D"/>
                </a:solidFill>
                <a:effectLst/>
                <a:latin typeface="Consolas" panose="020B0609020204030204" pitchFamily="49" charset="0"/>
              </a:rPr>
              <a:t>behavioral</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OF</a:t>
            </a:r>
            <a:r>
              <a:rPr lang="en-US" altLang="zh-CN" sz="1000" b="0" dirty="0">
                <a:solidFill>
                  <a:srgbClr val="333333"/>
                </a:solidFill>
                <a:effectLst/>
                <a:latin typeface="Consolas" panose="020B0609020204030204" pitchFamily="49" charset="0"/>
              </a:rPr>
              <a:t> </a:t>
            </a:r>
            <a:r>
              <a:rPr lang="en-US" altLang="zh-CN" sz="1000" b="1" dirty="0" err="1">
                <a:solidFill>
                  <a:srgbClr val="7A3E9D"/>
                </a:solidFill>
                <a:effectLst/>
                <a:latin typeface="Consolas" panose="020B0609020204030204" pitchFamily="49" charset="0"/>
              </a:rPr>
              <a:t>PeriodCalculator</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IS</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begin</a:t>
            </a:r>
            <a:r>
              <a:rPr lang="en-US" altLang="zh-CN" sz="1000" b="0" dirty="0">
                <a:solidFill>
                  <a:srgbClr val="333333"/>
                </a:solidFill>
                <a:effectLst/>
                <a:latin typeface="Consolas" panose="020B0609020204030204" pitchFamily="49" charset="0"/>
              </a:rPr>
              <a:t> </a:t>
            </a: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process</a:t>
            </a:r>
            <a:r>
              <a:rPr lang="en-US" altLang="zh-CN" sz="1000" b="0" dirty="0">
                <a:solidFill>
                  <a:srgbClr val="333333"/>
                </a:solidFill>
                <a:effectLst/>
                <a:latin typeface="Consolas" panose="020B0609020204030204" pitchFamily="49" charset="0"/>
              </a:rPr>
              <a:t> </a:t>
            </a:r>
            <a:r>
              <a:rPr lang="en-US" altLang="zh-CN" sz="1000" b="0" dirty="0">
                <a:solidFill>
                  <a:srgbClr val="777777"/>
                </a:solidFill>
                <a:effectLst/>
                <a:latin typeface="Consolas" panose="020B0609020204030204" pitchFamily="49" charset="0"/>
              </a:rPr>
              <a:t>(</a:t>
            </a:r>
            <a:r>
              <a:rPr lang="en-US" altLang="zh-CN" sz="1000" b="0" dirty="0" err="1">
                <a:solidFill>
                  <a:srgbClr val="333333"/>
                </a:solidFill>
                <a:effectLst/>
                <a:latin typeface="Consolas" panose="020B0609020204030204" pitchFamily="49" charset="0"/>
              </a:rPr>
              <a:t>clk</a:t>
            </a:r>
            <a:r>
              <a:rPr lang="en-US" altLang="zh-CN" sz="1000" b="0" dirty="0" err="1">
                <a:solidFill>
                  <a:srgbClr val="777777"/>
                </a:solidFill>
                <a:effectLst/>
                <a:latin typeface="Consolas" panose="020B0609020204030204" pitchFamily="49" charset="0"/>
              </a:rPr>
              <a:t>,</a:t>
            </a:r>
            <a:r>
              <a:rPr lang="en-US" altLang="zh-CN" sz="1000" b="0" dirty="0" err="1">
                <a:solidFill>
                  <a:srgbClr val="333333"/>
                </a:solidFill>
                <a:effectLst/>
                <a:latin typeface="Consolas" panose="020B0609020204030204" pitchFamily="49" charset="0"/>
              </a:rPr>
              <a:t>reset</a:t>
            </a:r>
            <a:r>
              <a:rPr lang="en-US" altLang="zh-CN" sz="1000" b="0" dirty="0" err="1">
                <a:solidFill>
                  <a:srgbClr val="777777"/>
                </a:solidFill>
                <a:effectLst/>
                <a:latin typeface="Consolas" panose="020B0609020204030204" pitchFamily="49" charset="0"/>
              </a:rPr>
              <a:t>,</a:t>
            </a:r>
            <a:r>
              <a:rPr lang="en-US" altLang="zh-CN" sz="1000" b="0" dirty="0" err="1">
                <a:solidFill>
                  <a:srgbClr val="333333"/>
                </a:solidFill>
                <a:effectLst/>
                <a:latin typeface="Consolas" panose="020B0609020204030204" pitchFamily="49" charset="0"/>
              </a:rPr>
              <a:t>SWCLK</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variable</a:t>
            </a:r>
            <a:r>
              <a:rPr lang="en-US" altLang="zh-CN" sz="1000" b="0" dirty="0">
                <a:solidFill>
                  <a:srgbClr val="333333"/>
                </a:solidFill>
                <a:effectLst/>
                <a:latin typeface="Consolas" panose="020B0609020204030204" pitchFamily="49" charset="0"/>
              </a:rPr>
              <a:t> counter </a:t>
            </a:r>
            <a:r>
              <a:rPr lang="en-US" altLang="zh-CN" sz="1000" b="0" dirty="0">
                <a:solidFill>
                  <a:srgbClr val="777777"/>
                </a:solidFill>
                <a:effectLst/>
                <a:latin typeface="Consolas" panose="020B0609020204030204" pitchFamily="49" charset="0"/>
              </a:rPr>
              <a:t>:</a:t>
            </a:r>
            <a:r>
              <a:rPr lang="en-US" altLang="zh-CN" sz="1000" b="0" dirty="0" err="1">
                <a:solidFill>
                  <a:srgbClr val="7A3E9D"/>
                </a:solidFill>
                <a:effectLst/>
                <a:latin typeface="Consolas" panose="020B0609020204030204" pitchFamily="49" charset="0"/>
              </a:rPr>
              <a:t>std_logic_vector</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CounterWidth</a:t>
            </a:r>
            <a:r>
              <a:rPr lang="en-US" altLang="zh-CN" sz="1000" b="0" dirty="0">
                <a:solidFill>
                  <a:srgbClr val="777777"/>
                </a:solidFill>
                <a:effectLst/>
                <a:latin typeface="Consolas" panose="020B0609020204030204" pitchFamily="49" charset="0"/>
              </a:rPr>
              <a:t>-</a:t>
            </a:r>
            <a:r>
              <a:rPr lang="en-US" altLang="zh-CN" sz="1000" b="0" dirty="0">
                <a:solidFill>
                  <a:srgbClr val="9C5D27"/>
                </a:solidFill>
                <a:effectLst/>
                <a:latin typeface="Consolas" panose="020B0609020204030204" pitchFamily="49" charset="0"/>
              </a:rPr>
              <a:t>1</a:t>
            </a:r>
            <a:r>
              <a:rPr lang="en-US" altLang="zh-CN" sz="1000" b="0" dirty="0">
                <a:solidFill>
                  <a:srgbClr val="333333"/>
                </a:solidFill>
                <a:effectLst/>
                <a:latin typeface="Consolas" panose="020B0609020204030204" pitchFamily="49" charset="0"/>
              </a:rPr>
              <a:t> </a:t>
            </a:r>
            <a:r>
              <a:rPr lang="en-US" altLang="zh-CN" sz="1000" b="0" dirty="0" err="1">
                <a:solidFill>
                  <a:srgbClr val="4B69C6"/>
                </a:solidFill>
                <a:effectLst/>
                <a:latin typeface="Consolas" panose="020B0609020204030204" pitchFamily="49" charset="0"/>
              </a:rPr>
              <a:t>downto</a:t>
            </a:r>
            <a:r>
              <a:rPr lang="en-US" altLang="zh-CN" sz="1000" b="0" dirty="0">
                <a:solidFill>
                  <a:srgbClr val="333333"/>
                </a:solidFill>
                <a:effectLst/>
                <a:latin typeface="Consolas" panose="020B0609020204030204" pitchFamily="49" charset="0"/>
              </a:rPr>
              <a:t> </a:t>
            </a:r>
            <a:r>
              <a:rPr lang="en-US" altLang="zh-CN" sz="1000" b="0" dirty="0">
                <a:solidFill>
                  <a:srgbClr val="9C5D27"/>
                </a:solidFill>
                <a:effectLst/>
                <a:latin typeface="Consolas" panose="020B0609020204030204" pitchFamily="49" charset="0"/>
              </a:rPr>
              <a:t>0</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variable</a:t>
            </a:r>
            <a:r>
              <a:rPr lang="en-US" altLang="zh-CN" sz="1000" b="0" dirty="0">
                <a:solidFill>
                  <a:srgbClr val="333333"/>
                </a:solidFill>
                <a:effectLst/>
                <a:latin typeface="Consolas" panose="020B0609020204030204" pitchFamily="49" charset="0"/>
              </a:rPr>
              <a:t> </a:t>
            </a:r>
            <a:r>
              <a:rPr lang="en-US" altLang="zh-CN" sz="1000" b="0" dirty="0" err="1">
                <a:solidFill>
                  <a:srgbClr val="333333"/>
                </a:solidFill>
                <a:effectLst/>
                <a:latin typeface="Consolas" panose="020B0609020204030204" pitchFamily="49" charset="0"/>
              </a:rPr>
              <a:t>counter_last</a:t>
            </a:r>
            <a:r>
              <a:rPr lang="en-US" altLang="zh-CN" sz="1000" b="0" dirty="0">
                <a:solidFill>
                  <a:srgbClr val="333333"/>
                </a:solidFill>
                <a:effectLst/>
                <a:latin typeface="Consolas" panose="020B0609020204030204" pitchFamily="49" charset="0"/>
              </a:rPr>
              <a:t> </a:t>
            </a:r>
            <a:r>
              <a:rPr lang="en-US" altLang="zh-CN" sz="1000" b="0" dirty="0">
                <a:solidFill>
                  <a:srgbClr val="777777"/>
                </a:solidFill>
                <a:effectLst/>
                <a:latin typeface="Consolas" panose="020B0609020204030204" pitchFamily="49" charset="0"/>
              </a:rPr>
              <a:t>:</a:t>
            </a:r>
            <a:r>
              <a:rPr lang="en-US" altLang="zh-CN" sz="1000" b="0" dirty="0" err="1">
                <a:solidFill>
                  <a:srgbClr val="7A3E9D"/>
                </a:solidFill>
                <a:effectLst/>
                <a:latin typeface="Consolas" panose="020B0609020204030204" pitchFamily="49" charset="0"/>
              </a:rPr>
              <a:t>std_logic_vector</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CounterWidth</a:t>
            </a:r>
            <a:r>
              <a:rPr lang="en-US" altLang="zh-CN" sz="1000" b="0" dirty="0">
                <a:solidFill>
                  <a:srgbClr val="777777"/>
                </a:solidFill>
                <a:effectLst/>
                <a:latin typeface="Consolas" panose="020B0609020204030204" pitchFamily="49" charset="0"/>
              </a:rPr>
              <a:t>-</a:t>
            </a:r>
            <a:r>
              <a:rPr lang="en-US" altLang="zh-CN" sz="1000" b="0" dirty="0">
                <a:solidFill>
                  <a:srgbClr val="9C5D27"/>
                </a:solidFill>
                <a:effectLst/>
                <a:latin typeface="Consolas" panose="020B0609020204030204" pitchFamily="49" charset="0"/>
              </a:rPr>
              <a:t>1</a:t>
            </a:r>
            <a:r>
              <a:rPr lang="en-US" altLang="zh-CN" sz="1000" b="0" dirty="0">
                <a:solidFill>
                  <a:srgbClr val="333333"/>
                </a:solidFill>
                <a:effectLst/>
                <a:latin typeface="Consolas" panose="020B0609020204030204" pitchFamily="49" charset="0"/>
              </a:rPr>
              <a:t> </a:t>
            </a:r>
            <a:r>
              <a:rPr lang="en-US" altLang="zh-CN" sz="1000" b="0" dirty="0" err="1">
                <a:solidFill>
                  <a:srgbClr val="4B69C6"/>
                </a:solidFill>
                <a:effectLst/>
                <a:latin typeface="Consolas" panose="020B0609020204030204" pitchFamily="49" charset="0"/>
              </a:rPr>
              <a:t>downto</a:t>
            </a:r>
            <a:r>
              <a:rPr lang="en-US" altLang="zh-CN" sz="1000" b="0" dirty="0">
                <a:solidFill>
                  <a:srgbClr val="333333"/>
                </a:solidFill>
                <a:effectLst/>
                <a:latin typeface="Consolas" panose="020B0609020204030204" pitchFamily="49" charset="0"/>
              </a:rPr>
              <a:t> </a:t>
            </a:r>
            <a:r>
              <a:rPr lang="en-US" altLang="zh-CN" sz="1000" b="0" dirty="0">
                <a:solidFill>
                  <a:srgbClr val="9C5D27"/>
                </a:solidFill>
                <a:effectLst/>
                <a:latin typeface="Consolas" panose="020B0609020204030204" pitchFamily="49" charset="0"/>
              </a:rPr>
              <a:t>0</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begin</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if</a:t>
            </a:r>
            <a:r>
              <a:rPr lang="en-US" altLang="zh-CN" sz="1000" b="0" dirty="0">
                <a:solidFill>
                  <a:srgbClr val="333333"/>
                </a:solidFill>
                <a:effectLst/>
                <a:latin typeface="Consolas" panose="020B0609020204030204" pitchFamily="49" charset="0"/>
              </a:rPr>
              <a:t> reset</a:t>
            </a:r>
            <a:r>
              <a:rPr lang="en-US" altLang="zh-CN" sz="1000" b="0" dirty="0">
                <a:solidFill>
                  <a:srgbClr val="777777"/>
                </a:solidFill>
                <a:effectLst/>
                <a:latin typeface="Consolas" panose="020B0609020204030204" pitchFamily="49" charset="0"/>
              </a:rPr>
              <a:t>=</a:t>
            </a:r>
            <a:r>
              <a:rPr lang="en-US" altLang="zh-CN" sz="1000" b="0" dirty="0">
                <a:solidFill>
                  <a:srgbClr val="9C5D27"/>
                </a:solidFill>
                <a:effectLst/>
                <a:latin typeface="Consolas" panose="020B0609020204030204" pitchFamily="49" charset="0"/>
              </a:rPr>
              <a:t>'1'</a:t>
            </a:r>
            <a:r>
              <a:rPr lang="en-US" altLang="zh-CN" sz="1000" b="0" dirty="0">
                <a:solidFill>
                  <a:srgbClr val="4B69C6"/>
                </a:solidFill>
                <a:effectLst/>
                <a:latin typeface="Consolas" panose="020B0609020204030204" pitchFamily="49" charset="0"/>
              </a:rPr>
              <a:t>then</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counter</a:t>
            </a:r>
            <a:r>
              <a:rPr lang="en-US" altLang="zh-CN" sz="1000" b="0" dirty="0">
                <a:solidFill>
                  <a:srgbClr val="777777"/>
                </a:solidFill>
                <a:effectLst/>
                <a:latin typeface="Consolas" panose="020B0609020204030204" pitchFamily="49" charset="0"/>
              </a:rPr>
              <a:t>:=(</a:t>
            </a:r>
            <a:r>
              <a:rPr lang="en-US" altLang="zh-CN" sz="1000" b="0" dirty="0">
                <a:solidFill>
                  <a:srgbClr val="4B69C6"/>
                </a:solidFill>
                <a:effectLst/>
                <a:latin typeface="Consolas" panose="020B0609020204030204" pitchFamily="49" charset="0"/>
              </a:rPr>
              <a:t>others</a:t>
            </a:r>
            <a:r>
              <a:rPr lang="en-US" altLang="zh-CN" sz="1000" b="0" dirty="0">
                <a:solidFill>
                  <a:srgbClr val="777777"/>
                </a:solidFill>
                <a:effectLst/>
                <a:latin typeface="Consolas" panose="020B0609020204030204" pitchFamily="49" charset="0"/>
              </a:rPr>
              <a:t>=&gt;</a:t>
            </a:r>
            <a:r>
              <a:rPr lang="en-US" altLang="zh-CN" sz="1000" b="0" dirty="0">
                <a:solidFill>
                  <a:srgbClr val="9C5D27"/>
                </a:solidFill>
                <a:effectLst/>
                <a:latin typeface="Consolas" panose="020B0609020204030204" pitchFamily="49" charset="0"/>
              </a:rPr>
              <a:t>'0'</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err="1">
                <a:solidFill>
                  <a:srgbClr val="333333"/>
                </a:solidFill>
                <a:effectLst/>
                <a:latin typeface="Consolas" panose="020B0609020204030204" pitchFamily="49" charset="0"/>
              </a:rPr>
              <a:t>counter_last</a:t>
            </a:r>
            <a:r>
              <a:rPr lang="en-US" altLang="zh-CN" sz="1000" b="0" dirty="0">
                <a:solidFill>
                  <a:srgbClr val="777777"/>
                </a:solidFill>
                <a:effectLst/>
                <a:latin typeface="Consolas" panose="020B0609020204030204" pitchFamily="49" charset="0"/>
              </a:rPr>
              <a:t>:=</a:t>
            </a:r>
            <a:r>
              <a:rPr lang="en-US" altLang="zh-CN" sz="1000" b="0" dirty="0" err="1">
                <a:solidFill>
                  <a:srgbClr val="333333"/>
                </a:solidFill>
                <a:effectLst/>
                <a:latin typeface="Consolas" panose="020B0609020204030204" pitchFamily="49" charset="0"/>
              </a:rPr>
              <a:t>SWPeriod_norm</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err="1">
                <a:solidFill>
                  <a:srgbClr val="333333"/>
                </a:solidFill>
                <a:effectLst/>
                <a:latin typeface="Consolas" panose="020B0609020204030204" pitchFamily="49" charset="0"/>
              </a:rPr>
              <a:t>SWPeriod</a:t>
            </a:r>
            <a:r>
              <a:rPr lang="en-US" altLang="zh-CN" sz="1000" b="0" dirty="0">
                <a:solidFill>
                  <a:srgbClr val="777777"/>
                </a:solidFill>
                <a:effectLst/>
                <a:latin typeface="Consolas" panose="020B0609020204030204" pitchFamily="49" charset="0"/>
              </a:rPr>
              <a:t>&lt;=</a:t>
            </a:r>
            <a:r>
              <a:rPr lang="en-US" altLang="zh-CN" sz="1000" b="0" dirty="0" err="1">
                <a:solidFill>
                  <a:srgbClr val="333333"/>
                </a:solidFill>
                <a:effectLst/>
                <a:latin typeface="Consolas" panose="020B0609020204030204" pitchFamily="49" charset="0"/>
              </a:rPr>
              <a:t>SWPeriod_norm</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br>
              <a:rPr lang="en-US" altLang="zh-CN" sz="1000" b="0" dirty="0">
                <a:solidFill>
                  <a:srgbClr val="333333"/>
                </a:solidFill>
                <a:effectLst/>
                <a:latin typeface="Consolas" panose="020B0609020204030204" pitchFamily="49" charset="0"/>
              </a:rPr>
            </a:b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else</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if</a:t>
            </a:r>
            <a:r>
              <a:rPr lang="en-US" altLang="zh-CN" sz="1000" b="0" dirty="0">
                <a:solidFill>
                  <a:srgbClr val="333333"/>
                </a:solidFill>
                <a:effectLst/>
                <a:latin typeface="Consolas" panose="020B0609020204030204" pitchFamily="49" charset="0"/>
              </a:rPr>
              <a:t> </a:t>
            </a:r>
            <a:r>
              <a:rPr lang="en-US" altLang="zh-CN" sz="1000" b="1" dirty="0" err="1">
                <a:solidFill>
                  <a:srgbClr val="AA3731"/>
                </a:solidFill>
                <a:effectLst/>
                <a:latin typeface="Consolas" panose="020B0609020204030204" pitchFamily="49" charset="0"/>
              </a:rPr>
              <a:t>rising_edge</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SWCLK</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then</a:t>
            </a:r>
            <a:r>
              <a:rPr lang="en-US" altLang="zh-CN" sz="1000" b="0" dirty="0">
                <a:solidFill>
                  <a:srgbClr val="333333"/>
                </a:solidFill>
                <a:effectLst/>
                <a:latin typeface="Consolas" panose="020B0609020204030204" pitchFamily="49" charset="0"/>
              </a:rPr>
              <a:t> </a:t>
            </a:r>
          </a:p>
          <a:p>
            <a:r>
              <a:rPr lang="en-US" altLang="zh-CN" sz="1000" b="0" dirty="0">
                <a:solidFill>
                  <a:srgbClr val="333333"/>
                </a:solidFill>
                <a:effectLst/>
                <a:latin typeface="Consolas" panose="020B0609020204030204" pitchFamily="49" charset="0"/>
              </a:rPr>
              <a:t>                        </a:t>
            </a:r>
            <a:r>
              <a:rPr lang="en-US" altLang="zh-CN" sz="1000" b="0" dirty="0" err="1">
                <a:solidFill>
                  <a:srgbClr val="333333"/>
                </a:solidFill>
                <a:effectLst/>
                <a:latin typeface="Consolas" panose="020B0609020204030204" pitchFamily="49" charset="0"/>
              </a:rPr>
              <a:t>counter_last</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counter</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counter</a:t>
            </a:r>
            <a:r>
              <a:rPr lang="en-US" altLang="zh-CN" sz="1000" b="0" dirty="0">
                <a:solidFill>
                  <a:srgbClr val="777777"/>
                </a:solidFill>
                <a:effectLst/>
                <a:latin typeface="Consolas" panose="020B0609020204030204" pitchFamily="49" charset="0"/>
              </a:rPr>
              <a:t>:=(</a:t>
            </a:r>
            <a:r>
              <a:rPr lang="en-US" altLang="zh-CN" sz="1000" b="0" dirty="0">
                <a:solidFill>
                  <a:srgbClr val="4B69C6"/>
                </a:solidFill>
                <a:effectLst/>
                <a:latin typeface="Consolas" panose="020B0609020204030204" pitchFamily="49" charset="0"/>
              </a:rPr>
              <a:t>others</a:t>
            </a:r>
            <a:r>
              <a:rPr lang="en-US" altLang="zh-CN" sz="1000" b="0" dirty="0">
                <a:solidFill>
                  <a:srgbClr val="777777"/>
                </a:solidFill>
                <a:effectLst/>
                <a:latin typeface="Consolas" panose="020B0609020204030204" pitchFamily="49" charset="0"/>
              </a:rPr>
              <a:t>=&gt;</a:t>
            </a:r>
            <a:r>
              <a:rPr lang="en-US" altLang="zh-CN" sz="1000" b="0" dirty="0">
                <a:solidFill>
                  <a:srgbClr val="9C5D27"/>
                </a:solidFill>
                <a:effectLst/>
                <a:latin typeface="Consolas" panose="020B0609020204030204" pitchFamily="49" charset="0"/>
              </a:rPr>
              <a:t>'0'</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else</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if</a:t>
            </a:r>
            <a:r>
              <a:rPr lang="en-US" altLang="zh-CN" sz="1000" b="0" dirty="0">
                <a:solidFill>
                  <a:srgbClr val="333333"/>
                </a:solidFill>
                <a:effectLst/>
                <a:latin typeface="Consolas" panose="020B0609020204030204" pitchFamily="49" charset="0"/>
              </a:rPr>
              <a:t> </a:t>
            </a:r>
            <a:r>
              <a:rPr lang="en-US" altLang="zh-CN" sz="1000" b="1" dirty="0" err="1">
                <a:solidFill>
                  <a:srgbClr val="AA3731"/>
                </a:solidFill>
                <a:effectLst/>
                <a:latin typeface="Consolas" panose="020B0609020204030204" pitchFamily="49" charset="0"/>
              </a:rPr>
              <a:t>rising_edge</a:t>
            </a:r>
            <a:r>
              <a:rPr lang="en-US" altLang="zh-CN" sz="1000" b="0" dirty="0">
                <a:solidFill>
                  <a:srgbClr val="777777"/>
                </a:solidFill>
                <a:effectLst/>
                <a:latin typeface="Consolas" panose="020B0609020204030204" pitchFamily="49" charset="0"/>
              </a:rPr>
              <a:t>(</a:t>
            </a:r>
            <a:r>
              <a:rPr lang="en-US" altLang="zh-CN" sz="1000" b="0" dirty="0" err="1">
                <a:solidFill>
                  <a:srgbClr val="333333"/>
                </a:solidFill>
                <a:effectLst/>
                <a:latin typeface="Consolas" panose="020B0609020204030204" pitchFamily="49" charset="0"/>
              </a:rPr>
              <a:t>clk</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then</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counter</a:t>
            </a:r>
            <a:r>
              <a:rPr lang="en-US" altLang="zh-CN" sz="1000" b="0" dirty="0">
                <a:solidFill>
                  <a:srgbClr val="777777"/>
                </a:solidFill>
                <a:effectLst/>
                <a:latin typeface="Consolas" panose="020B0609020204030204" pitchFamily="49" charset="0"/>
              </a:rPr>
              <a:t>:=</a:t>
            </a:r>
            <a:r>
              <a:rPr lang="en-US" altLang="zh-CN" sz="1000" b="0" dirty="0">
                <a:solidFill>
                  <a:srgbClr val="333333"/>
                </a:solidFill>
                <a:effectLst/>
                <a:latin typeface="Consolas" panose="020B0609020204030204" pitchFamily="49" charset="0"/>
              </a:rPr>
              <a:t>counter</a:t>
            </a:r>
            <a:r>
              <a:rPr lang="en-US" altLang="zh-CN" sz="1000" b="0" dirty="0">
                <a:solidFill>
                  <a:srgbClr val="777777"/>
                </a:solidFill>
                <a:effectLst/>
                <a:latin typeface="Consolas" panose="020B0609020204030204" pitchFamily="49" charset="0"/>
              </a:rPr>
              <a:t>+</a:t>
            </a:r>
            <a:r>
              <a:rPr lang="en-US" altLang="zh-CN" sz="1000" b="0" dirty="0">
                <a:solidFill>
                  <a:srgbClr val="9C5D27"/>
                </a:solidFill>
                <a:effectLst/>
                <a:latin typeface="Consolas" panose="020B0609020204030204" pitchFamily="49" charset="0"/>
              </a:rPr>
              <a:t>1</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end</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if</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err="1">
                <a:solidFill>
                  <a:srgbClr val="333333"/>
                </a:solidFill>
                <a:effectLst/>
                <a:latin typeface="Consolas" panose="020B0609020204030204" pitchFamily="49" charset="0"/>
              </a:rPr>
              <a:t>SWPeriod</a:t>
            </a:r>
            <a:r>
              <a:rPr lang="en-US" altLang="zh-CN" sz="1000" b="0" dirty="0">
                <a:solidFill>
                  <a:srgbClr val="333333"/>
                </a:solidFill>
                <a:effectLst/>
                <a:latin typeface="Consolas" panose="020B0609020204030204" pitchFamily="49" charset="0"/>
              </a:rPr>
              <a:t> </a:t>
            </a:r>
            <a:r>
              <a:rPr lang="en-US" altLang="zh-CN" sz="1000" b="0" dirty="0">
                <a:solidFill>
                  <a:srgbClr val="777777"/>
                </a:solidFill>
                <a:effectLst/>
                <a:latin typeface="Consolas" panose="020B0609020204030204" pitchFamily="49" charset="0"/>
              </a:rPr>
              <a:t>&lt;=</a:t>
            </a:r>
            <a:r>
              <a:rPr lang="en-US" altLang="zh-CN" sz="1000" b="0" dirty="0">
                <a:solidFill>
                  <a:srgbClr val="333333"/>
                </a:solidFill>
                <a:effectLst/>
                <a:latin typeface="Consolas" panose="020B0609020204030204" pitchFamily="49" charset="0"/>
              </a:rPr>
              <a:t> </a:t>
            </a:r>
            <a:r>
              <a:rPr lang="en-US" altLang="zh-CN" sz="1000" b="0" dirty="0" err="1">
                <a:solidFill>
                  <a:srgbClr val="333333"/>
                </a:solidFill>
                <a:effectLst/>
                <a:latin typeface="Consolas" panose="020B0609020204030204" pitchFamily="49" charset="0"/>
              </a:rPr>
              <a:t>counter_last</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end</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if</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end</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if</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END</a:t>
            </a:r>
            <a:r>
              <a:rPr lang="en-US" altLang="zh-CN" sz="1000" b="0" dirty="0">
                <a:solidFill>
                  <a:srgbClr val="333333"/>
                </a:solidFill>
                <a:effectLst/>
                <a:latin typeface="Consolas" panose="020B0609020204030204" pitchFamily="49" charset="0"/>
              </a:rPr>
              <a:t> </a:t>
            </a:r>
            <a:r>
              <a:rPr lang="en-US" altLang="zh-CN" sz="1000" b="0" dirty="0">
                <a:solidFill>
                  <a:srgbClr val="4B69C6"/>
                </a:solidFill>
                <a:effectLst/>
                <a:latin typeface="Consolas" panose="020B0609020204030204" pitchFamily="49" charset="0"/>
              </a:rPr>
              <a:t>PROCESS</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a:p>
            <a:r>
              <a:rPr lang="en-US" altLang="zh-CN" sz="1000" b="0" dirty="0">
                <a:solidFill>
                  <a:srgbClr val="4B69C6"/>
                </a:solidFill>
                <a:effectLst/>
                <a:latin typeface="Consolas" panose="020B0609020204030204" pitchFamily="49" charset="0"/>
              </a:rPr>
              <a:t>END</a:t>
            </a:r>
            <a:r>
              <a:rPr lang="en-US" altLang="zh-CN" sz="1000" b="0" dirty="0">
                <a:solidFill>
                  <a:srgbClr val="333333"/>
                </a:solidFill>
                <a:effectLst/>
                <a:latin typeface="Consolas" panose="020B0609020204030204" pitchFamily="49" charset="0"/>
              </a:rPr>
              <a:t> </a:t>
            </a:r>
            <a:r>
              <a:rPr lang="en-US" altLang="zh-CN" sz="1000" b="1" dirty="0">
                <a:solidFill>
                  <a:srgbClr val="7A3E9D"/>
                </a:solidFill>
                <a:effectLst/>
                <a:latin typeface="Consolas" panose="020B0609020204030204" pitchFamily="49" charset="0"/>
              </a:rPr>
              <a:t>behavioral</a:t>
            </a:r>
            <a:r>
              <a:rPr lang="en-US" altLang="zh-CN" sz="1000" b="0" dirty="0">
                <a:solidFill>
                  <a:srgbClr val="777777"/>
                </a:solidFill>
                <a:effectLst/>
                <a:latin typeface="Consolas" panose="020B0609020204030204" pitchFamily="49" charset="0"/>
              </a:rPr>
              <a:t>;</a:t>
            </a:r>
            <a:endParaRPr lang="en-US" altLang="zh-CN" sz="1000" b="0" dirty="0">
              <a:solidFill>
                <a:srgbClr val="333333"/>
              </a:solidFill>
              <a:effectLst/>
              <a:latin typeface="Consolas" panose="020B0609020204030204" pitchFamily="49" charset="0"/>
            </a:endParaRPr>
          </a:p>
        </p:txBody>
      </p:sp>
      <p:sp>
        <p:nvSpPr>
          <p:cNvPr id="15" name="椭圆 14">
            <a:extLst>
              <a:ext uri="{FF2B5EF4-FFF2-40B4-BE49-F238E27FC236}">
                <a16:creationId xmlns:a16="http://schemas.microsoft.com/office/drawing/2014/main" id="{D62B53C2-8376-4E9B-9956-998F46231715}"/>
              </a:ext>
            </a:extLst>
          </p:cNvPr>
          <p:cNvSpPr/>
          <p:nvPr/>
        </p:nvSpPr>
        <p:spPr>
          <a:xfrm>
            <a:off x="1593850" y="4749800"/>
            <a:ext cx="2038350" cy="5207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7" name="连接符: 曲线 16">
            <a:extLst>
              <a:ext uri="{FF2B5EF4-FFF2-40B4-BE49-F238E27FC236}">
                <a16:creationId xmlns:a16="http://schemas.microsoft.com/office/drawing/2014/main" id="{591FF80B-B006-452D-8007-772C032D207B}"/>
              </a:ext>
            </a:extLst>
          </p:cNvPr>
          <p:cNvCxnSpPr/>
          <p:nvPr/>
        </p:nvCxnSpPr>
        <p:spPr>
          <a:xfrm>
            <a:off x="3632200" y="5035550"/>
            <a:ext cx="2584450" cy="953096"/>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BC7A311D-1692-4EEF-9261-EDEF82D12B97}"/>
              </a:ext>
            </a:extLst>
          </p:cNvPr>
          <p:cNvSpPr>
            <a:spLocks noGrp="1"/>
          </p:cNvSpPr>
          <p:nvPr>
            <p:ph idx="1"/>
          </p:nvPr>
        </p:nvSpPr>
        <p:spPr>
          <a:xfrm>
            <a:off x="5969930" y="3885326"/>
            <a:ext cx="3053420" cy="2478878"/>
          </a:xfrm>
        </p:spPr>
        <p:txBody>
          <a:bodyPr>
            <a:normAutofit/>
          </a:bodyPr>
          <a:lstStyle/>
          <a:p>
            <a:r>
              <a:rPr lang="en-US" altLang="zh-CN" sz="1600" dirty="0"/>
              <a:t>Period Calculator transform the switching signal to switching-period signal(</a:t>
            </a:r>
            <a:r>
              <a:rPr lang="en-US" altLang="zh-CN" sz="1600" dirty="0" err="1"/>
              <a:t>SWPeriod</a:t>
            </a:r>
            <a:r>
              <a:rPr lang="en-US" altLang="zh-CN" sz="1600" dirty="0"/>
              <a:t>) by counting the clock cycle between two turn-on signals (SWCLK)</a:t>
            </a:r>
          </a:p>
          <a:p>
            <a:r>
              <a:rPr lang="en-US" altLang="zh-CN" sz="1600" dirty="0"/>
              <a:t>Main idea: use a </a:t>
            </a:r>
            <a:r>
              <a:rPr lang="en-US" altLang="zh-CN" sz="1600" dirty="0" err="1">
                <a:solidFill>
                  <a:srgbClr val="0070C0"/>
                </a:solidFill>
              </a:rPr>
              <a:t>counter_last</a:t>
            </a:r>
            <a:r>
              <a:rPr lang="en-US" altLang="zh-CN" sz="1600" dirty="0">
                <a:solidFill>
                  <a:srgbClr val="0070C0"/>
                </a:solidFill>
              </a:rPr>
              <a:t> </a:t>
            </a:r>
            <a:r>
              <a:rPr lang="en-US" altLang="zh-CN" sz="1600" dirty="0"/>
              <a:t>to register the value just before the counter come back zero </a:t>
            </a:r>
          </a:p>
        </p:txBody>
      </p:sp>
      <p:pic>
        <p:nvPicPr>
          <p:cNvPr id="4" name="图片 3">
            <a:extLst>
              <a:ext uri="{FF2B5EF4-FFF2-40B4-BE49-F238E27FC236}">
                <a16:creationId xmlns:a16="http://schemas.microsoft.com/office/drawing/2014/main" id="{784A0083-401F-493F-A135-A275E5FAE841}"/>
              </a:ext>
            </a:extLst>
          </p:cNvPr>
          <p:cNvPicPr>
            <a:picLocks noChangeAspect="1"/>
          </p:cNvPicPr>
          <p:nvPr/>
        </p:nvPicPr>
        <p:blipFill>
          <a:blip r:embed="rId2"/>
          <a:stretch>
            <a:fillRect/>
          </a:stretch>
        </p:blipFill>
        <p:spPr>
          <a:xfrm>
            <a:off x="6143181" y="1126439"/>
            <a:ext cx="2706918" cy="2221793"/>
          </a:xfrm>
          <a:prstGeom prst="rect">
            <a:avLst/>
          </a:prstGeom>
        </p:spPr>
      </p:pic>
      <p:pic>
        <p:nvPicPr>
          <p:cNvPr id="8" name="图片 7">
            <a:extLst>
              <a:ext uri="{FF2B5EF4-FFF2-40B4-BE49-F238E27FC236}">
                <a16:creationId xmlns:a16="http://schemas.microsoft.com/office/drawing/2014/main" id="{B95EC2B3-B38C-4988-93DB-8ED5768D1811}"/>
              </a:ext>
            </a:extLst>
          </p:cNvPr>
          <p:cNvPicPr>
            <a:picLocks noChangeAspect="1"/>
          </p:cNvPicPr>
          <p:nvPr/>
        </p:nvPicPr>
        <p:blipFill>
          <a:blip r:embed="rId3"/>
          <a:stretch>
            <a:fillRect/>
          </a:stretch>
        </p:blipFill>
        <p:spPr>
          <a:xfrm>
            <a:off x="169557" y="2477965"/>
            <a:ext cx="8853793" cy="2568976"/>
          </a:xfrm>
          <a:prstGeom prst="rect">
            <a:avLst/>
          </a:prstGeom>
        </p:spPr>
      </p:pic>
      <p:sp>
        <p:nvSpPr>
          <p:cNvPr id="6" name="灯片编号占位符 5">
            <a:extLst>
              <a:ext uri="{FF2B5EF4-FFF2-40B4-BE49-F238E27FC236}">
                <a16:creationId xmlns:a16="http://schemas.microsoft.com/office/drawing/2014/main" id="{B99354B5-8E2A-4059-8318-F4244C84E4D7}"/>
              </a:ext>
            </a:extLst>
          </p:cNvPr>
          <p:cNvSpPr>
            <a:spLocks noGrp="1"/>
          </p:cNvSpPr>
          <p:nvPr>
            <p:ph type="sldNum" sz="quarter" idx="12"/>
          </p:nvPr>
        </p:nvSpPr>
        <p:spPr/>
        <p:txBody>
          <a:bodyPr/>
          <a:lstStyle/>
          <a:p>
            <a:fld id="{10537617-F04D-2D48-8B5D-62F0364B9B54}" type="slidenum">
              <a:rPr lang="en-US" altLang="zh-CN" smtClean="0"/>
              <a:pPr/>
              <a:t>11</a:t>
            </a:fld>
            <a:endParaRPr lang="zh-CN" altLang="en-US"/>
          </a:p>
        </p:txBody>
      </p:sp>
    </p:spTree>
    <p:extLst>
      <p:ext uri="{BB962C8B-B14F-4D97-AF65-F5344CB8AC3E}">
        <p14:creationId xmlns:p14="http://schemas.microsoft.com/office/powerpoint/2010/main" val="118053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7" y="0"/>
            <a:ext cx="6078998" cy="944387"/>
          </a:xfrm>
        </p:spPr>
        <p:txBody>
          <a:bodyPr/>
          <a:lstStyle/>
          <a:p>
            <a:r>
              <a:rPr lang="en-US" altLang="zh-CN" dirty="0"/>
              <a:t>Multi-phase control unit implementation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55960" y="1315089"/>
                <a:ext cx="3618164" cy="2428617"/>
              </a:xfrm>
            </p:spPr>
            <p:txBody>
              <a:bodyPr>
                <a:normAutofit/>
              </a:bodyPr>
              <a:lstStyle/>
              <a:p>
                <a:r>
                  <a:rPr lang="en-US" sz="1600" dirty="0"/>
                  <a:t>In multi-phase operations, adding phase is equivalent to multiplying switching frequency, for </a:t>
                </a:r>
                <a14:m>
                  <m:oMath xmlns:m="http://schemas.openxmlformats.org/officeDocument/2006/math">
                    <m:r>
                      <a:rPr lang="en-US" altLang="zh-CN" sz="1600" i="1">
                        <a:latin typeface="Cambria Math" panose="02040503050406030204" pitchFamily="18" charset="0"/>
                        <a:ea typeface="Cambria Math" panose="02040503050406030204" pitchFamily="18" charset="0"/>
                      </a:rPr>
                      <m:t>𝑚</m:t>
                    </m:r>
                  </m:oMath>
                </a14:m>
                <a:r>
                  <a:rPr lang="en-US" sz="1600" dirty="0"/>
                  <a:t> phase converter, the switching frequency</a:t>
                </a:r>
                <a:r>
                  <a:rPr lang="zh-CN" altLang="zh-CN" sz="1600" dirty="0">
                    <a:ea typeface="Cambria Math" panose="02040503050406030204" pitchFamily="18" charset="0"/>
                  </a:rPr>
                  <a:t> </a:t>
                </a:r>
                <a14:m>
                  <m:oMath xmlns:m="http://schemas.openxmlformats.org/officeDocument/2006/math">
                    <m:sSub>
                      <m:sSubPr>
                        <m:ctrlPr>
                          <a:rPr lang="zh-CN"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等线" panose="02010600030101010101" pitchFamily="2" charset="-122"/>
                            <a:cs typeface="Times New Roman" panose="02020603050405020304" pitchFamily="18" charset="0"/>
                          </a:rPr>
                          <m:t>𝑓</m:t>
                        </m:r>
                      </m:e>
                      <m:sub>
                        <m:r>
                          <a:rPr lang="en-US" altLang="zh-CN" sz="1600" i="1">
                            <a:latin typeface="Cambria Math" panose="02040503050406030204" pitchFamily="18" charset="0"/>
                            <a:ea typeface="等线" panose="02010600030101010101" pitchFamily="2" charset="-122"/>
                            <a:cs typeface="Times New Roman" panose="02020603050405020304" pitchFamily="18" charset="0"/>
                          </a:rPr>
                          <m:t>𝑠</m:t>
                        </m:r>
                      </m:sub>
                    </m:sSub>
                  </m:oMath>
                </a14:m>
                <a:r>
                  <a:rPr lang="en-US" sz="1600" dirty="0"/>
                  <a:t>’ is equivalent to </a:t>
                </a:r>
                <a14:m>
                  <m:oMath xmlns:m="http://schemas.openxmlformats.org/officeDocument/2006/math">
                    <m:r>
                      <a:rPr lang="en-US" altLang="zh-CN" sz="1600" b="0" i="1" smtClean="0">
                        <a:effectLst/>
                        <a:latin typeface="Cambria Math" panose="02040503050406030204" pitchFamily="18" charset="0"/>
                        <a:ea typeface="Cambria Math" panose="02040503050406030204" pitchFamily="18" charset="0"/>
                      </a:rPr>
                      <m:t>𝑚</m:t>
                    </m:r>
                    <m:r>
                      <a:rPr lang="en-US" altLang="zh-CN" sz="1600" b="0" i="1" smtClean="0">
                        <a:effectLst/>
                        <a:latin typeface="Cambria Math" panose="02040503050406030204" pitchFamily="18" charset="0"/>
                        <a:ea typeface="Cambria Math" panose="02040503050406030204" pitchFamily="18" charset="0"/>
                      </a:rPr>
                      <m:t>∗</m:t>
                    </m:r>
                    <m:sSub>
                      <m:sSubPr>
                        <m:ctrlPr>
                          <a:rPr lang="zh-CN" altLang="zh-CN" sz="1600" i="1" smtClean="0">
                            <a:effectLst/>
                            <a:latin typeface="Cambria Math" panose="02040503050406030204" pitchFamily="18" charset="0"/>
                            <a:ea typeface="Cambria Math" panose="02040503050406030204" pitchFamily="18" charset="0"/>
                          </a:rPr>
                        </m:ctrlPr>
                      </m:sSubPr>
                      <m:e>
                        <m:r>
                          <a:rPr lang="en-US" altLang="zh-CN" sz="1600" b="0" i="1" smtClean="0">
                            <a:effectLst/>
                            <a:latin typeface="Cambria Math" panose="02040503050406030204" pitchFamily="18" charset="0"/>
                            <a:ea typeface="等线" panose="02010600030101010101" pitchFamily="2" charset="-122"/>
                            <a:cs typeface="Times New Roman" panose="02020603050405020304" pitchFamily="18" charset="0"/>
                          </a:rPr>
                          <m:t>𝑓</m:t>
                        </m:r>
                      </m:e>
                      <m:sub>
                        <m:r>
                          <a:rPr lang="en-US" altLang="zh-CN" sz="1600" b="0" i="1" smtClean="0">
                            <a:effectLst/>
                            <a:latin typeface="Cambria Math" panose="02040503050406030204" pitchFamily="18" charset="0"/>
                            <a:ea typeface="等线" panose="02010600030101010101" pitchFamily="2" charset="-122"/>
                            <a:cs typeface="Times New Roman" panose="02020603050405020304" pitchFamily="18" charset="0"/>
                          </a:rPr>
                          <m:t>𝑠</m:t>
                        </m:r>
                      </m:sub>
                    </m:sSub>
                  </m:oMath>
                </a14:m>
                <a:r>
                  <a:rPr lang="en-US" altLang="zh-CN" sz="1600" dirty="0"/>
                  <a:t> </a:t>
                </a:r>
                <a:endParaRPr lang="en-US" sz="1600" dirty="0"/>
              </a:p>
              <a:p>
                <a:r>
                  <a:rPr lang="en-US" sz="1600" dirty="0"/>
                  <a:t>The difference is to add up a </a:t>
                </a:r>
                <a:r>
                  <a:rPr lang="en-US" sz="1600" dirty="0" err="1"/>
                  <a:t>phSelect</a:t>
                </a:r>
                <a:r>
                  <a:rPr lang="en-US" sz="1600" dirty="0"/>
                  <a:t> signal, for m phase, the </a:t>
                </a:r>
                <a:r>
                  <a:rPr lang="en-US" sz="1600" dirty="0" err="1"/>
                  <a:t>phSelect</a:t>
                </a:r>
                <a:r>
                  <a:rPr lang="en-US" sz="1600" dirty="0"/>
                  <a:t> signal should be at least </a:t>
                </a: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m:rPr>
                            <m:sty m:val="p"/>
                          </m:rPr>
                          <a:rPr lang="en-US" altLang="zh-CN" sz="1600">
                            <a:effectLst/>
                            <a:latin typeface="Cambria Math" panose="02040503050406030204" pitchFamily="18" charset="0"/>
                            <a:ea typeface="等线" panose="02010600030101010101" pitchFamily="2" charset="-122"/>
                            <a:cs typeface="Times New Roman" panose="02020603050405020304" pitchFamily="18" charset="0"/>
                          </a:rPr>
                          <m:t>log</m:t>
                        </m:r>
                      </m:e>
                      <m:sub>
                        <m:r>
                          <a:rPr lang="en-US" altLang="zh-CN" sz="1600" i="1">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600" b="0" i="1" smtClean="0">
                        <a:effectLst/>
                        <a:latin typeface="Cambria Math" panose="02040503050406030204" pitchFamily="18" charset="0"/>
                        <a:ea typeface="等线" panose="02010600030101010101" pitchFamily="2" charset="-122"/>
                        <a:cs typeface="Times New Roman" panose="02020603050405020304" pitchFamily="18" charset="0"/>
                      </a:rPr>
                      <m:t>𝑚</m:t>
                    </m:r>
                  </m:oMath>
                </a14:m>
                <a:r>
                  <a:rPr lang="en-US" sz="1600" dirty="0"/>
                  <a:t> bits width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55960" y="1315089"/>
                <a:ext cx="3618164" cy="2428617"/>
              </a:xfrm>
              <a:blipFill>
                <a:blip r:embed="rId2"/>
                <a:stretch>
                  <a:fillRect l="-3199" t="-2764" r="-42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3B3BE4A-817A-4ED7-8368-3ECCA35A6208}"/>
                  </a:ext>
                </a:extLst>
              </p:cNvPr>
              <p:cNvSpPr txBox="1"/>
              <p:nvPr/>
            </p:nvSpPr>
            <p:spPr>
              <a:xfrm>
                <a:off x="5564396" y="5400612"/>
                <a:ext cx="3112420" cy="722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1400" i="1" smtClean="0">
                              <a:solidFill>
                                <a:schemeClr val="tx1"/>
                              </a:solidFill>
                              <a:latin typeface="Cambria Math" panose="02040503050406030204" pitchFamily="18" charset="0"/>
                            </a:rPr>
                          </m:ctrlPr>
                        </m:fPr>
                        <m:num>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𝛥</m:t>
                              </m:r>
                              <m:r>
                                <a:rPr lang="zh-CN" altLang="en-US" sz="1400" i="1">
                                  <a:solidFill>
                                    <a:schemeClr val="tx1"/>
                                  </a:solidFill>
                                  <a:latin typeface="Cambria Math" panose="02040503050406030204" pitchFamily="18" charset="0"/>
                                </a:rPr>
                                <m:t>𝑇</m:t>
                              </m:r>
                            </m:e>
                            <m:sub>
                              <m:r>
                                <a:rPr lang="zh-CN" altLang="en-US" sz="1400" i="1">
                                  <a:solidFill>
                                    <a:schemeClr val="tx1"/>
                                  </a:solidFill>
                                  <a:latin typeface="Cambria Math" panose="02040503050406030204" pitchFamily="18" charset="0"/>
                                </a:rPr>
                                <m:t>𝑠</m:t>
                              </m:r>
                            </m:sub>
                          </m:sSub>
                        </m:num>
                        <m:den>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𝑇</m:t>
                              </m:r>
                            </m:e>
                            <m:sub>
                              <m:r>
                                <a:rPr lang="zh-CN" altLang="en-US" sz="1400" i="1">
                                  <a:solidFill>
                                    <a:schemeClr val="tx1"/>
                                  </a:solidFill>
                                  <a:latin typeface="Cambria Math" panose="02040503050406030204" pitchFamily="18" charset="0"/>
                                </a:rPr>
                                <m:t>𝑠𝑁</m:t>
                              </m:r>
                            </m:sub>
                          </m:sSub>
                        </m:den>
                      </m:f>
                      <m:r>
                        <a:rPr lang="zh-CN" altLang="en-US" sz="1400" i="1">
                          <a:solidFill>
                            <a:schemeClr val="tx1"/>
                          </a:solidFill>
                          <a:latin typeface="Cambria Math" panose="02040503050406030204" pitchFamily="18" charset="0"/>
                        </a:rPr>
                        <m:t>≥</m:t>
                      </m:r>
                      <m:r>
                        <a:rPr lang="en-US" altLang="zh-CN" sz="1400" b="0" i="1" smtClean="0">
                          <a:solidFill>
                            <a:schemeClr val="tx1"/>
                          </a:solidFill>
                          <a:latin typeface="Cambria Math" panose="02040503050406030204" pitchFamily="18" charset="0"/>
                        </a:rPr>
                        <m:t>𝑚</m:t>
                      </m:r>
                      <m:r>
                        <a:rPr lang="en-US" altLang="zh-CN" sz="1400" b="0" i="1" smtClean="0">
                          <a:solidFill>
                            <a:schemeClr val="tx1"/>
                          </a:solidFill>
                          <a:latin typeface="Cambria Math" panose="02040503050406030204" pitchFamily="18" charset="0"/>
                        </a:rPr>
                        <m:t>∗</m:t>
                      </m:r>
                      <m:f>
                        <m:fPr>
                          <m:ctrlPr>
                            <a:rPr lang="zh-CN" altLang="en-US" sz="1400" i="1">
                              <a:solidFill>
                                <a:schemeClr val="tx1"/>
                              </a:solidFill>
                              <a:latin typeface="Cambria Math" panose="02040503050406030204" pitchFamily="18" charset="0"/>
                            </a:rPr>
                          </m:ctrlPr>
                        </m:fPr>
                        <m:num>
                          <m:r>
                            <a:rPr lang="zh-CN" altLang="en-US" sz="1400" i="1">
                              <a:solidFill>
                                <a:schemeClr val="tx1"/>
                              </a:solidFill>
                              <a:latin typeface="Cambria Math" panose="02040503050406030204" pitchFamily="18" charset="0"/>
                            </a:rPr>
                            <m:t>2</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𝑇</m:t>
                              </m:r>
                            </m:e>
                            <m:sub>
                              <m:r>
                                <a:rPr lang="zh-CN" altLang="en-US" sz="1400" i="1">
                                  <a:solidFill>
                                    <a:schemeClr val="tx1"/>
                                  </a:solidFill>
                                  <a:latin typeface="Cambria Math" panose="02040503050406030204" pitchFamily="18" charset="0"/>
                                </a:rPr>
                                <m:t>𝑐𝑙𝑘</m:t>
                              </m:r>
                            </m:sub>
                          </m:sSub>
                        </m:num>
                        <m:den>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𝑇</m:t>
                              </m:r>
                            </m:e>
                            <m:sub>
                              <m:r>
                                <a:rPr lang="zh-CN" altLang="en-US" sz="1400" i="1">
                                  <a:solidFill>
                                    <a:schemeClr val="tx1"/>
                                  </a:solidFill>
                                  <a:latin typeface="Cambria Math" panose="02040503050406030204" pitchFamily="18" charset="0"/>
                                </a:rPr>
                                <m:t>𝑠𝑁</m:t>
                              </m:r>
                            </m:sub>
                          </m:sSub>
                        </m:den>
                      </m:f>
                      <m:r>
                        <a:rPr lang="en-US" altLang="zh-CN" sz="1400" b="0" i="1" smtClean="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i="1">
                              <a:solidFill>
                                <a:schemeClr val="tx1"/>
                              </a:solidFill>
                              <a:latin typeface="Cambria Math" panose="02040503050406030204" pitchFamily="18" charset="0"/>
                            </a:rPr>
                            <m:t>𝑐𝑙𝑘</m:t>
                          </m:r>
                        </m:sub>
                      </m:sSub>
                      <m:r>
                        <a:rPr lang="zh-CN" altLang="en-US" sz="1400" i="1">
                          <a:solidFill>
                            <a:schemeClr val="tx1"/>
                          </a:solidFill>
                          <a:latin typeface="Cambria Math" panose="02040503050406030204" pitchFamily="18" charset="0"/>
                        </a:rPr>
                        <m:t>≥</m:t>
                      </m:r>
                      <m:f>
                        <m:fPr>
                          <m:ctrlPr>
                            <a:rPr lang="zh-CN" altLang="en-US" sz="1400" i="1">
                              <a:solidFill>
                                <a:schemeClr val="tx1"/>
                              </a:solidFill>
                              <a:latin typeface="Cambria Math" panose="02040503050406030204" pitchFamily="18" charset="0"/>
                            </a:rPr>
                          </m:ctrlPr>
                        </m:fPr>
                        <m:num>
                          <m:r>
                            <a:rPr lang="en-US" altLang="zh-CN" sz="1400" b="0" i="1" smtClean="0">
                              <a:solidFill>
                                <a:schemeClr val="tx1"/>
                              </a:solidFill>
                              <a:latin typeface="Cambria Math" panose="02040503050406030204" pitchFamily="18" charset="0"/>
                            </a:rPr>
                            <m:t>𝑚</m:t>
                          </m:r>
                          <m:r>
                            <a:rPr lang="en-US" altLang="zh-CN" sz="1400" b="0" i="1" smtClean="0">
                              <a:solidFill>
                                <a:schemeClr val="tx1"/>
                              </a:solidFill>
                              <a:latin typeface="Cambria Math" panose="02040503050406030204" pitchFamily="18" charset="0"/>
                            </a:rPr>
                            <m:t>∗2</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i="1">
                                  <a:solidFill>
                                    <a:schemeClr val="tx1"/>
                                  </a:solidFill>
                                  <a:latin typeface="Cambria Math" panose="02040503050406030204" pitchFamily="18" charset="0"/>
                                </a:rPr>
                                <m:t>𝑠𝑁</m:t>
                              </m:r>
                            </m:sub>
                          </m:sSub>
                        </m:num>
                        <m:den>
                          <m:d>
                            <m:dPr>
                              <m:ctrlPr>
                                <a:rPr lang="zh-CN" altLang="en-US" sz="1400" i="1">
                                  <a:solidFill>
                                    <a:schemeClr val="tx1"/>
                                  </a:solidFill>
                                  <a:latin typeface="Cambria Math" panose="02040503050406030204" pitchFamily="18" charset="0"/>
                                </a:rPr>
                              </m:ctrlPr>
                            </m:dPr>
                            <m:e>
                              <m:f>
                                <m:fPr>
                                  <m:ctrlPr>
                                    <a:rPr lang="zh-CN" altLang="en-US" sz="1400" i="1">
                                      <a:solidFill>
                                        <a:schemeClr val="tx1"/>
                                      </a:solidFill>
                                      <a:latin typeface="Cambria Math" panose="02040503050406030204" pitchFamily="18" charset="0"/>
                                    </a:rPr>
                                  </m:ctrlPr>
                                </m:fPr>
                                <m:num>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𝛥</m:t>
                                      </m:r>
                                      <m:r>
                                        <a:rPr lang="zh-CN" altLang="en-US" sz="1400" i="1">
                                          <a:solidFill>
                                            <a:schemeClr val="tx1"/>
                                          </a:solidFill>
                                          <a:latin typeface="Cambria Math" panose="02040503050406030204" pitchFamily="18" charset="0"/>
                                        </a:rPr>
                                        <m:t>𝑓</m:t>
                                      </m:r>
                                    </m:e>
                                    <m:sub>
                                      <m:r>
                                        <a:rPr lang="zh-CN" altLang="en-US" sz="1400" i="1">
                                          <a:solidFill>
                                            <a:schemeClr val="tx1"/>
                                          </a:solidFill>
                                          <a:latin typeface="Cambria Math" panose="02040503050406030204" pitchFamily="18" charset="0"/>
                                        </a:rPr>
                                        <m:t>𝑠</m:t>
                                      </m:r>
                                    </m:sub>
                                  </m:sSub>
                                </m:num>
                                <m:den>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i="1">
                                          <a:solidFill>
                                            <a:schemeClr val="tx1"/>
                                          </a:solidFill>
                                          <a:latin typeface="Cambria Math" panose="02040503050406030204" pitchFamily="18" charset="0"/>
                                        </a:rPr>
                                        <m:t>𝑠𝑁</m:t>
                                      </m:r>
                                    </m:sub>
                                  </m:sSub>
                                </m:den>
                              </m:f>
                            </m:e>
                          </m:d>
                        </m:den>
                      </m:f>
                    </m:oMath>
                  </m:oMathPara>
                </a14:m>
                <a:endParaRPr lang="zh-CN" altLang="en-US" sz="1400" i="1" dirty="0"/>
              </a:p>
            </p:txBody>
          </p:sp>
        </mc:Choice>
        <mc:Fallback xmlns="">
          <p:sp>
            <p:nvSpPr>
              <p:cNvPr id="12" name="文本框 11">
                <a:extLst>
                  <a:ext uri="{FF2B5EF4-FFF2-40B4-BE49-F238E27FC236}">
                    <a16:creationId xmlns:a16="http://schemas.microsoft.com/office/drawing/2014/main" id="{B3B3BE4A-817A-4ED7-8368-3ECCA35A6208}"/>
                  </a:ext>
                </a:extLst>
              </p:cNvPr>
              <p:cNvSpPr txBox="1">
                <a:spLocks noRot="1" noChangeAspect="1" noMove="1" noResize="1" noEditPoints="1" noAdjustHandles="1" noChangeArrowheads="1" noChangeShapeType="1" noTextEdit="1"/>
              </p:cNvSpPr>
              <p:nvPr/>
            </p:nvSpPr>
            <p:spPr>
              <a:xfrm>
                <a:off x="5564396" y="5400612"/>
                <a:ext cx="3112420" cy="722762"/>
              </a:xfrm>
              <a:prstGeom prst="rect">
                <a:avLst/>
              </a:prstGeom>
              <a:blipFill>
                <a:blip r:embed="rId3"/>
                <a:stretch>
                  <a:fillRect b="-5085"/>
                </a:stretch>
              </a:blipFill>
            </p:spPr>
            <p:txBody>
              <a:bodyPr/>
              <a:lstStyle/>
              <a:p>
                <a:r>
                  <a:rPr lang="zh-CN" altLang="en-US">
                    <a:noFill/>
                  </a:rPr>
                  <a:t> </a:t>
                </a:r>
              </a:p>
            </p:txBody>
          </p:sp>
        </mc:Fallback>
      </mc:AlternateContent>
      <p:sp>
        <p:nvSpPr>
          <p:cNvPr id="13" name="Content Placeholder 2">
            <a:extLst>
              <a:ext uri="{FF2B5EF4-FFF2-40B4-BE49-F238E27FC236}">
                <a16:creationId xmlns:a16="http://schemas.microsoft.com/office/drawing/2014/main" id="{48AAC0F0-6B70-4777-92FC-D4A5092F8A1A}"/>
              </a:ext>
            </a:extLst>
          </p:cNvPr>
          <p:cNvSpPr txBox="1">
            <a:spLocks/>
          </p:cNvSpPr>
          <p:nvPr/>
        </p:nvSpPr>
        <p:spPr>
          <a:xfrm>
            <a:off x="5255961" y="3765612"/>
            <a:ext cx="3729290" cy="1624351"/>
          </a:xfrm>
          <a:prstGeom prst="rect">
            <a:avLst/>
          </a:prstGeom>
        </p:spPr>
        <p:txBody>
          <a:bodyPr vert="horz" lIns="0" tIns="0" rIns="0" bIns="0" rtlCol="0">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t>Minimum FPGA clock frequency</a:t>
            </a:r>
          </a:p>
          <a:p>
            <a:pPr marL="0" indent="0">
              <a:buNone/>
            </a:pPr>
            <a:r>
              <a:rPr lang="en-US" altLang="zh-CN" sz="1600" dirty="0"/>
              <a:t>According</a:t>
            </a:r>
            <a:r>
              <a:rPr lang="en-US" sz="1600" dirty="0"/>
              <a:t> to </a:t>
            </a:r>
            <a:r>
              <a:rPr lang="en-GB" altLang="zh-CN" sz="1600" b="1" dirty="0"/>
              <a:t>Nyquist - Shannon Theorem</a:t>
            </a:r>
            <a:r>
              <a:rPr lang="en-US" sz="1600" dirty="0"/>
              <a:t>, the sampling should be at least two times the frequency </a:t>
            </a:r>
            <a:r>
              <a:rPr lang="en-US" altLang="zh-CN" sz="1600" dirty="0"/>
              <a:t>bandlimited, that is, the least frequency variation we want to detect </a:t>
            </a:r>
            <a:endParaRPr lang="en-US" sz="1600" dirty="0"/>
          </a:p>
          <a:p>
            <a:pPr marL="0" indent="0">
              <a:buNone/>
            </a:pPr>
            <a:endParaRPr lang="en-US" sz="1800" b="1" dirty="0"/>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53F5000E-4DCC-41F3-93AB-0E4EB8F28AF8}"/>
                  </a:ext>
                </a:extLst>
              </p:cNvPr>
              <p:cNvSpPr txBox="1">
                <a:spLocks/>
              </p:cNvSpPr>
              <p:nvPr/>
            </p:nvSpPr>
            <p:spPr>
              <a:xfrm>
                <a:off x="279357" y="5520846"/>
                <a:ext cx="5285039" cy="1105015"/>
              </a:xfrm>
              <a:prstGeom prst="rect">
                <a:avLst/>
              </a:prstGeom>
            </p:spPr>
            <p:txBody>
              <a:bodyPr vert="horz" lIns="0" tIns="0" rIns="0" bIns="0" rtlCol="0">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t>The main defects of the control technique</a:t>
                </a:r>
              </a:p>
              <a:p>
                <a:pPr marL="0" indent="0">
                  <a:buNone/>
                </a:pPr>
                <a:r>
                  <a:rPr lang="en-US" sz="1600" dirty="0"/>
                  <a:t>Requires relatively high frequency FPGA, for a 3-phase 500kHz and </a:t>
                </a:r>
                <a14:m>
                  <m:oMath xmlns:m="http://schemas.openxmlformats.org/officeDocument/2006/math">
                    <m:r>
                      <a:rPr lang="en-US" altLang="zh-CN" sz="1600" b="0" i="1" smtClean="0">
                        <a:latin typeface="Cambria Math" panose="02040503050406030204" pitchFamily="18" charset="0"/>
                      </a:rPr>
                      <m:t>±</m:t>
                    </m:r>
                    <m:r>
                      <a:rPr lang="zh-CN" altLang="en-US" sz="1600" b="0" i="0">
                        <a:latin typeface="Cambria Math" panose="02040503050406030204" pitchFamily="18" charset="0"/>
                      </a:rPr>
                      <m:t>5%</m:t>
                    </m:r>
                  </m:oMath>
                </a14:m>
                <a:r>
                  <a:rPr lang="en-US" sz="1600" dirty="0"/>
                  <a:t> frequency tolerance system, a FPGA speed of at least 30Mhz is required.</a:t>
                </a:r>
              </a:p>
              <a:p>
                <a:pPr marL="0" indent="0">
                  <a:buNone/>
                </a:pPr>
                <a:endParaRPr lang="en-US" sz="1800" b="1" dirty="0"/>
              </a:p>
            </p:txBody>
          </p:sp>
        </mc:Choice>
        <mc:Fallback xmlns="">
          <p:sp>
            <p:nvSpPr>
              <p:cNvPr id="16" name="Content Placeholder 2">
                <a:extLst>
                  <a:ext uri="{FF2B5EF4-FFF2-40B4-BE49-F238E27FC236}">
                    <a16:creationId xmlns:a16="http://schemas.microsoft.com/office/drawing/2014/main" id="{53F5000E-4DCC-41F3-93AB-0E4EB8F28AF8}"/>
                  </a:ext>
                </a:extLst>
              </p:cNvPr>
              <p:cNvSpPr txBox="1">
                <a:spLocks noRot="1" noChangeAspect="1" noMove="1" noResize="1" noEditPoints="1" noAdjustHandles="1" noChangeArrowheads="1" noChangeShapeType="1" noTextEdit="1"/>
              </p:cNvSpPr>
              <p:nvPr/>
            </p:nvSpPr>
            <p:spPr>
              <a:xfrm>
                <a:off x="279357" y="5520846"/>
                <a:ext cx="5285039" cy="1105015"/>
              </a:xfrm>
              <a:prstGeom prst="rect">
                <a:avLst/>
              </a:prstGeom>
              <a:blipFill>
                <a:blip r:embed="rId4"/>
                <a:stretch>
                  <a:fillRect l="-2422" t="-6077" b="-3867"/>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B13632CA-2208-4367-A45B-1F407279ED90}"/>
              </a:ext>
            </a:extLst>
          </p:cNvPr>
          <p:cNvSpPr txBox="1"/>
          <p:nvPr/>
        </p:nvSpPr>
        <p:spPr>
          <a:xfrm>
            <a:off x="246291" y="4971789"/>
            <a:ext cx="4849561" cy="276999"/>
          </a:xfrm>
          <a:prstGeom prst="rect">
            <a:avLst/>
          </a:prstGeom>
          <a:noFill/>
        </p:spPr>
        <p:txBody>
          <a:bodyPr wrap="square">
            <a:spAutoFit/>
          </a:bodyPr>
          <a:lstStyle/>
          <a:p>
            <a:r>
              <a:rPr lang="en-US" altLang="zh-CN" sz="1200" dirty="0"/>
              <a:t>Key waveform of control architecture applied to a 3-phase buck converter</a:t>
            </a:r>
            <a:endParaRPr lang="zh-CN" altLang="en-US" sz="1200" dirty="0"/>
          </a:p>
        </p:txBody>
      </p:sp>
      <p:grpSp>
        <p:nvGrpSpPr>
          <p:cNvPr id="30" name="组合 29">
            <a:extLst>
              <a:ext uri="{FF2B5EF4-FFF2-40B4-BE49-F238E27FC236}">
                <a16:creationId xmlns:a16="http://schemas.microsoft.com/office/drawing/2014/main" id="{F5429D54-B7A9-46E5-8EA6-3BDDC5022E14}"/>
              </a:ext>
            </a:extLst>
          </p:cNvPr>
          <p:cNvGrpSpPr/>
          <p:nvPr/>
        </p:nvGrpSpPr>
        <p:grpSpPr>
          <a:xfrm>
            <a:off x="299589" y="664047"/>
            <a:ext cx="4614653" cy="4302179"/>
            <a:chOff x="363746" y="808109"/>
            <a:chExt cx="4614653" cy="4302179"/>
          </a:xfrm>
        </p:grpSpPr>
        <p:pic>
          <p:nvPicPr>
            <p:cNvPr id="18" name="图片 17">
              <a:extLst>
                <a:ext uri="{FF2B5EF4-FFF2-40B4-BE49-F238E27FC236}">
                  <a16:creationId xmlns:a16="http://schemas.microsoft.com/office/drawing/2014/main" id="{85B5BB34-F287-4584-A4B6-97CD0883282E}"/>
                </a:ext>
              </a:extLst>
            </p:cNvPr>
            <p:cNvPicPr>
              <a:picLocks noChangeAspect="1"/>
            </p:cNvPicPr>
            <p:nvPr/>
          </p:nvPicPr>
          <p:blipFill>
            <a:blip r:embed="rId5"/>
            <a:stretch>
              <a:fillRect/>
            </a:stretch>
          </p:blipFill>
          <p:spPr>
            <a:xfrm>
              <a:off x="363746" y="808109"/>
              <a:ext cx="4614653" cy="4302179"/>
            </a:xfrm>
            <a:prstGeom prst="rect">
              <a:avLst/>
            </a:prstGeom>
          </p:spPr>
        </p:pic>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359B45C1-5F52-4D7B-9CDF-70D15D12FE75}"/>
                    </a:ext>
                  </a:extLst>
                </p:cNvPr>
                <p:cNvSpPr txBox="1"/>
                <p:nvPr/>
              </p:nvSpPr>
              <p:spPr>
                <a:xfrm>
                  <a:off x="3894797" y="3284638"/>
                  <a:ext cx="814922"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b="0" i="1" smtClean="0">
                            <a:solidFill>
                              <a:srgbClr val="0070C0"/>
                            </a:solidFill>
                            <a:latin typeface="Cambria Math" panose="02040503050406030204" pitchFamily="18" charset="0"/>
                          </a:rPr>
                          <m:t>𝑃h𝑆𝑒𝑙𝑒𝑐𝑡</m:t>
                        </m:r>
                      </m:oMath>
                    </m:oMathPara>
                  </a14:m>
                  <a:endParaRPr lang="zh-CN" altLang="en-US" sz="1200" dirty="0">
                    <a:solidFill>
                      <a:srgbClr val="0070C0"/>
                    </a:solidFill>
                  </a:endParaRPr>
                </a:p>
              </p:txBody>
            </p:sp>
          </mc:Choice>
          <mc:Fallback xmlns="">
            <p:sp>
              <p:nvSpPr>
                <p:cNvPr id="21" name="文本框 20">
                  <a:extLst>
                    <a:ext uri="{FF2B5EF4-FFF2-40B4-BE49-F238E27FC236}">
                      <a16:creationId xmlns:a16="http://schemas.microsoft.com/office/drawing/2014/main" id="{359B45C1-5F52-4D7B-9CDF-70D15D12FE75}"/>
                    </a:ext>
                  </a:extLst>
                </p:cNvPr>
                <p:cNvSpPr txBox="1">
                  <a:spLocks noRot="1" noChangeAspect="1" noMove="1" noResize="1" noEditPoints="1" noAdjustHandles="1" noChangeArrowheads="1" noChangeShapeType="1" noTextEdit="1"/>
                </p:cNvSpPr>
                <p:nvPr/>
              </p:nvSpPr>
              <p:spPr>
                <a:xfrm>
                  <a:off x="3894797" y="3284638"/>
                  <a:ext cx="814922" cy="27699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AD520660-313B-461D-BC29-30C3F792DCFC}"/>
                    </a:ext>
                  </a:extLst>
                </p:cNvPr>
                <p:cNvSpPr txBox="1"/>
                <p:nvPr/>
              </p:nvSpPr>
              <p:spPr>
                <a:xfrm>
                  <a:off x="3894797" y="3561637"/>
                  <a:ext cx="814922"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b="0" i="1" smtClean="0">
                            <a:solidFill>
                              <a:srgbClr val="25D871"/>
                            </a:solidFill>
                            <a:latin typeface="Cambria Math" panose="02040503050406030204" pitchFamily="18" charset="0"/>
                          </a:rPr>
                          <m:t>𝑆𝐺𝑁𝑆𝑊𝑂𝑁</m:t>
                        </m:r>
                      </m:oMath>
                    </m:oMathPara>
                  </a14:m>
                  <a:endParaRPr lang="zh-CN" altLang="en-US" sz="1200" dirty="0">
                    <a:solidFill>
                      <a:srgbClr val="0070C0"/>
                    </a:solidFill>
                  </a:endParaRPr>
                </a:p>
              </p:txBody>
            </p:sp>
          </mc:Choice>
          <mc:Fallback xmlns="">
            <p:sp>
              <p:nvSpPr>
                <p:cNvPr id="22" name="文本框 21">
                  <a:extLst>
                    <a:ext uri="{FF2B5EF4-FFF2-40B4-BE49-F238E27FC236}">
                      <a16:creationId xmlns:a16="http://schemas.microsoft.com/office/drawing/2014/main" id="{AD520660-313B-461D-BC29-30C3F792DCFC}"/>
                    </a:ext>
                  </a:extLst>
                </p:cNvPr>
                <p:cNvSpPr txBox="1">
                  <a:spLocks noRot="1" noChangeAspect="1" noMove="1" noResize="1" noEditPoints="1" noAdjustHandles="1" noChangeArrowheads="1" noChangeShapeType="1" noTextEdit="1"/>
                </p:cNvSpPr>
                <p:nvPr/>
              </p:nvSpPr>
              <p:spPr>
                <a:xfrm>
                  <a:off x="3894797" y="3561637"/>
                  <a:ext cx="814922" cy="276999"/>
                </a:xfrm>
                <a:prstGeom prst="rect">
                  <a:avLst/>
                </a:prstGeom>
                <a:blipFill>
                  <a:blip r:embed="rId7"/>
                  <a:stretch>
                    <a:fillRect r="-67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2EDA8E0F-7011-4AAE-9E7F-1003C9A0FC2F}"/>
                    </a:ext>
                  </a:extLst>
                </p:cNvPr>
                <p:cNvSpPr txBox="1"/>
                <p:nvPr/>
              </p:nvSpPr>
              <p:spPr>
                <a:xfrm>
                  <a:off x="3893735" y="3909674"/>
                  <a:ext cx="814922"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b="0" i="1" smtClean="0">
                            <a:solidFill>
                              <a:srgbClr val="7030A0"/>
                            </a:solidFill>
                            <a:latin typeface="Cambria Math" panose="02040503050406030204" pitchFamily="18" charset="0"/>
                          </a:rPr>
                          <m:t>𝑆𝐺𝑁𝑆𝑊𝑂𝐹𝐹</m:t>
                        </m:r>
                      </m:oMath>
                    </m:oMathPara>
                  </a14:m>
                  <a:endParaRPr lang="zh-CN" altLang="en-US" sz="1200" dirty="0">
                    <a:solidFill>
                      <a:srgbClr val="7030A0"/>
                    </a:solidFill>
                  </a:endParaRPr>
                </a:p>
              </p:txBody>
            </p:sp>
          </mc:Choice>
          <mc:Fallback xmlns="">
            <p:sp>
              <p:nvSpPr>
                <p:cNvPr id="23" name="文本框 22">
                  <a:extLst>
                    <a:ext uri="{FF2B5EF4-FFF2-40B4-BE49-F238E27FC236}">
                      <a16:creationId xmlns:a16="http://schemas.microsoft.com/office/drawing/2014/main" id="{2EDA8E0F-7011-4AAE-9E7F-1003C9A0FC2F}"/>
                    </a:ext>
                  </a:extLst>
                </p:cNvPr>
                <p:cNvSpPr txBox="1">
                  <a:spLocks noRot="1" noChangeAspect="1" noMove="1" noResize="1" noEditPoints="1" noAdjustHandles="1" noChangeArrowheads="1" noChangeShapeType="1" noTextEdit="1"/>
                </p:cNvSpPr>
                <p:nvPr/>
              </p:nvSpPr>
              <p:spPr>
                <a:xfrm>
                  <a:off x="3893735" y="3909674"/>
                  <a:ext cx="814922" cy="276999"/>
                </a:xfrm>
                <a:prstGeom prst="rect">
                  <a:avLst/>
                </a:prstGeom>
                <a:blipFill>
                  <a:blip r:embed="rId8"/>
                  <a:stretch>
                    <a:fillRect r="-165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8F7D0A2-34CB-48A0-AA39-A360EC3D3C09}"/>
                    </a:ext>
                  </a:extLst>
                </p:cNvPr>
                <p:cNvSpPr txBox="1"/>
                <p:nvPr/>
              </p:nvSpPr>
              <p:spPr>
                <a:xfrm>
                  <a:off x="3894797" y="4257711"/>
                  <a:ext cx="814922"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b="0" i="1" smtClean="0">
                            <a:solidFill>
                              <a:srgbClr val="002060"/>
                            </a:solidFill>
                            <a:latin typeface="Cambria Math" panose="02040503050406030204" pitchFamily="18" charset="0"/>
                          </a:rPr>
                          <m:t>𝑆𝑊𝐶𝐿𝐾</m:t>
                        </m:r>
                      </m:oMath>
                    </m:oMathPara>
                  </a14:m>
                  <a:endParaRPr lang="zh-CN" altLang="en-US" sz="1200" dirty="0">
                    <a:solidFill>
                      <a:srgbClr val="002060"/>
                    </a:solidFill>
                  </a:endParaRPr>
                </a:p>
              </p:txBody>
            </p:sp>
          </mc:Choice>
          <mc:Fallback xmlns="">
            <p:sp>
              <p:nvSpPr>
                <p:cNvPr id="24" name="文本框 23">
                  <a:extLst>
                    <a:ext uri="{FF2B5EF4-FFF2-40B4-BE49-F238E27FC236}">
                      <a16:creationId xmlns:a16="http://schemas.microsoft.com/office/drawing/2014/main" id="{18F7D0A2-34CB-48A0-AA39-A360EC3D3C09}"/>
                    </a:ext>
                  </a:extLst>
                </p:cNvPr>
                <p:cNvSpPr txBox="1">
                  <a:spLocks noRot="1" noChangeAspect="1" noMove="1" noResize="1" noEditPoints="1" noAdjustHandles="1" noChangeArrowheads="1" noChangeShapeType="1" noTextEdit="1"/>
                </p:cNvSpPr>
                <p:nvPr/>
              </p:nvSpPr>
              <p:spPr>
                <a:xfrm>
                  <a:off x="3894797" y="4257711"/>
                  <a:ext cx="814922" cy="27699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08DE4DB9-880E-482D-9E09-5D785A733E7B}"/>
                    </a:ext>
                  </a:extLst>
                </p:cNvPr>
                <p:cNvSpPr txBox="1"/>
                <p:nvPr/>
              </p:nvSpPr>
              <p:spPr>
                <a:xfrm>
                  <a:off x="3923154" y="4605748"/>
                  <a:ext cx="814922"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b="0" i="1" smtClean="0">
                            <a:solidFill>
                              <a:srgbClr val="FFC000"/>
                            </a:solidFill>
                            <a:latin typeface="Cambria Math" panose="02040503050406030204" pitchFamily="18" charset="0"/>
                          </a:rPr>
                          <m:t>𝑆𝑊𝑃𝑒𝑟𝑖𝑜𝑑</m:t>
                        </m:r>
                      </m:oMath>
                    </m:oMathPara>
                  </a14:m>
                  <a:endParaRPr lang="zh-CN" altLang="en-US" sz="1200" dirty="0">
                    <a:solidFill>
                      <a:srgbClr val="0070C0"/>
                    </a:solidFill>
                  </a:endParaRPr>
                </a:p>
              </p:txBody>
            </p:sp>
          </mc:Choice>
          <mc:Fallback xmlns="">
            <p:sp>
              <p:nvSpPr>
                <p:cNvPr id="25" name="文本框 24">
                  <a:extLst>
                    <a:ext uri="{FF2B5EF4-FFF2-40B4-BE49-F238E27FC236}">
                      <a16:creationId xmlns:a16="http://schemas.microsoft.com/office/drawing/2014/main" id="{08DE4DB9-880E-482D-9E09-5D785A733E7B}"/>
                    </a:ext>
                  </a:extLst>
                </p:cNvPr>
                <p:cNvSpPr txBox="1">
                  <a:spLocks noRot="1" noChangeAspect="1" noMove="1" noResize="1" noEditPoints="1" noAdjustHandles="1" noChangeArrowheads="1" noChangeShapeType="1" noTextEdit="1"/>
                </p:cNvSpPr>
                <p:nvPr/>
              </p:nvSpPr>
              <p:spPr>
                <a:xfrm>
                  <a:off x="3923154" y="4605748"/>
                  <a:ext cx="814922" cy="276999"/>
                </a:xfrm>
                <a:prstGeom prst="rect">
                  <a:avLst/>
                </a:prstGeom>
                <a:blipFill>
                  <a:blip r:embed="rId10"/>
                  <a:stretch>
                    <a:fillRect r="-22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31C4F7E3-D786-4BFE-B846-92B6ABDEC1C5}"/>
                    </a:ext>
                  </a:extLst>
                </p:cNvPr>
                <p:cNvSpPr txBox="1"/>
                <p:nvPr/>
              </p:nvSpPr>
              <p:spPr>
                <a:xfrm>
                  <a:off x="1982076" y="1108414"/>
                  <a:ext cx="62484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200" b="0" i="1" smtClean="0">
                                <a:solidFill>
                                  <a:schemeClr val="tx1"/>
                                </a:solidFill>
                                <a:effectLst/>
                                <a:latin typeface="Cambria Math" panose="02040503050406030204" pitchFamily="18" charset="0"/>
                                <a:ea typeface="Cambria Math" panose="02040503050406030204" pitchFamily="18" charset="0"/>
                              </a:rPr>
                            </m:ctrlPr>
                          </m:sSubPr>
                          <m:e>
                            <m:r>
                              <a:rPr lang="en-US" altLang="zh-CN" sz="1200" b="0" i="1" smtClean="0">
                                <a:solidFill>
                                  <a:schemeClr val="tx1"/>
                                </a:solidFill>
                                <a:effectLst/>
                                <a:latin typeface="Cambria Math" panose="02040503050406030204" pitchFamily="18" charset="0"/>
                                <a:ea typeface="Cambria Math" panose="02040503050406030204" pitchFamily="18" charset="0"/>
                              </a:rPr>
                              <m:t>𝑉</m:t>
                            </m:r>
                          </m:e>
                          <m:sub>
                            <m:r>
                              <a:rPr lang="en-US" altLang="zh-CN" sz="1200" b="0" i="1" smtClean="0">
                                <a:solidFill>
                                  <a:schemeClr val="tx1"/>
                                </a:solidFill>
                                <a:effectLst/>
                                <a:latin typeface="Cambria Math" panose="02040503050406030204" pitchFamily="18" charset="0"/>
                                <a:ea typeface="Cambria Math" panose="02040503050406030204" pitchFamily="18" charset="0"/>
                              </a:rPr>
                              <m:t>𝐷𝐴𝐶𝑉</m:t>
                            </m:r>
                          </m:sub>
                        </m:sSub>
                      </m:oMath>
                    </m:oMathPara>
                  </a14:m>
                  <a:endParaRPr lang="zh-CN" altLang="en-US" sz="1200" dirty="0">
                    <a:solidFill>
                      <a:schemeClr val="tx1"/>
                    </a:solidFill>
                  </a:endParaRPr>
                </a:p>
              </p:txBody>
            </p:sp>
          </mc:Choice>
          <mc:Fallback xmlns="">
            <p:sp>
              <p:nvSpPr>
                <p:cNvPr id="28" name="文本框 27">
                  <a:extLst>
                    <a:ext uri="{FF2B5EF4-FFF2-40B4-BE49-F238E27FC236}">
                      <a16:creationId xmlns:a16="http://schemas.microsoft.com/office/drawing/2014/main" id="{31C4F7E3-D786-4BFE-B846-92B6ABDEC1C5}"/>
                    </a:ext>
                  </a:extLst>
                </p:cNvPr>
                <p:cNvSpPr txBox="1">
                  <a:spLocks noRot="1" noChangeAspect="1" noMove="1" noResize="1" noEditPoints="1" noAdjustHandles="1" noChangeArrowheads="1" noChangeShapeType="1" noTextEdit="1"/>
                </p:cNvSpPr>
                <p:nvPr/>
              </p:nvSpPr>
              <p:spPr>
                <a:xfrm>
                  <a:off x="1982076" y="1108414"/>
                  <a:ext cx="624840" cy="27699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688800B2-4278-40BB-9DBF-6D5ECB297672}"/>
                    </a:ext>
                  </a:extLst>
                </p:cNvPr>
                <p:cNvSpPr txBox="1"/>
                <p:nvPr/>
              </p:nvSpPr>
              <p:spPr>
                <a:xfrm>
                  <a:off x="3452106" y="2815137"/>
                  <a:ext cx="62484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200" b="0" i="1" smtClean="0">
                                <a:solidFill>
                                  <a:schemeClr val="tx1"/>
                                </a:solidFill>
                                <a:effectLst/>
                                <a:latin typeface="Cambria Math" panose="02040503050406030204" pitchFamily="18" charset="0"/>
                                <a:ea typeface="Cambria Math" panose="02040503050406030204" pitchFamily="18" charset="0"/>
                              </a:rPr>
                            </m:ctrlPr>
                          </m:sSubPr>
                          <m:e>
                            <m:r>
                              <a:rPr lang="en-US" altLang="zh-CN" sz="1200" b="0" i="1" smtClean="0">
                                <a:solidFill>
                                  <a:schemeClr val="tx1"/>
                                </a:solidFill>
                                <a:effectLst/>
                                <a:latin typeface="Cambria Math" panose="02040503050406030204" pitchFamily="18" charset="0"/>
                                <a:ea typeface="Cambria Math" panose="02040503050406030204" pitchFamily="18" charset="0"/>
                              </a:rPr>
                              <m:t>𝐼</m:t>
                            </m:r>
                          </m:e>
                          <m:sub>
                            <m:r>
                              <a:rPr lang="en-US" altLang="zh-CN" sz="1200" b="0" i="1" smtClean="0">
                                <a:solidFill>
                                  <a:schemeClr val="tx1"/>
                                </a:solidFill>
                                <a:effectLst/>
                                <a:latin typeface="Cambria Math" panose="02040503050406030204" pitchFamily="18" charset="0"/>
                                <a:ea typeface="Cambria Math" panose="02040503050406030204" pitchFamily="18" charset="0"/>
                              </a:rPr>
                              <m:t>𝐿</m:t>
                            </m:r>
                          </m:sub>
                        </m:sSub>
                      </m:oMath>
                    </m:oMathPara>
                  </a14:m>
                  <a:endParaRPr lang="zh-CN" altLang="en-US" sz="1200" dirty="0">
                    <a:solidFill>
                      <a:schemeClr val="tx1"/>
                    </a:solidFill>
                  </a:endParaRPr>
                </a:p>
              </p:txBody>
            </p:sp>
          </mc:Choice>
          <mc:Fallback xmlns="">
            <p:sp>
              <p:nvSpPr>
                <p:cNvPr id="29" name="文本框 28">
                  <a:extLst>
                    <a:ext uri="{FF2B5EF4-FFF2-40B4-BE49-F238E27FC236}">
                      <a16:creationId xmlns:a16="http://schemas.microsoft.com/office/drawing/2014/main" id="{688800B2-4278-40BB-9DBF-6D5ECB297672}"/>
                    </a:ext>
                  </a:extLst>
                </p:cNvPr>
                <p:cNvSpPr txBox="1">
                  <a:spLocks noRot="1" noChangeAspect="1" noMove="1" noResize="1" noEditPoints="1" noAdjustHandles="1" noChangeArrowheads="1" noChangeShapeType="1" noTextEdit="1"/>
                </p:cNvSpPr>
                <p:nvPr/>
              </p:nvSpPr>
              <p:spPr>
                <a:xfrm>
                  <a:off x="3452106" y="2815137"/>
                  <a:ext cx="624840" cy="276999"/>
                </a:xfrm>
                <a:prstGeom prst="rect">
                  <a:avLst/>
                </a:prstGeom>
                <a:blipFill>
                  <a:blip r:embed="rId12"/>
                  <a:stretch>
                    <a:fillRect/>
                  </a:stretch>
                </a:blipFill>
              </p:spPr>
              <p:txBody>
                <a:bodyPr/>
                <a:lstStyle/>
                <a:p>
                  <a:r>
                    <a:rPr lang="zh-CN" altLang="en-US">
                      <a:noFill/>
                    </a:rPr>
                    <a:t> </a:t>
                  </a:r>
                </a:p>
              </p:txBody>
            </p:sp>
          </mc:Fallback>
        </mc:AlternateContent>
      </p:grpSp>
      <p:sp>
        <p:nvSpPr>
          <p:cNvPr id="19" name="文本框 18">
            <a:extLst>
              <a:ext uri="{FF2B5EF4-FFF2-40B4-BE49-F238E27FC236}">
                <a16:creationId xmlns:a16="http://schemas.microsoft.com/office/drawing/2014/main" id="{19C9458E-6BD4-4DDE-B73F-59638E6A915F}"/>
              </a:ext>
            </a:extLst>
          </p:cNvPr>
          <p:cNvSpPr txBox="1"/>
          <p:nvPr/>
        </p:nvSpPr>
        <p:spPr>
          <a:xfrm>
            <a:off x="5385232" y="6203038"/>
            <a:ext cx="3470747" cy="523220"/>
          </a:xfrm>
          <a:prstGeom prst="rect">
            <a:avLst/>
          </a:prstGeom>
          <a:noFill/>
        </p:spPr>
        <p:txBody>
          <a:bodyPr wrap="square">
            <a:spAutoFit/>
          </a:bodyPr>
          <a:lstStyle/>
          <a:p>
            <a:r>
              <a:rPr lang="zh-CN" altLang="en-US" sz="1400" dirty="0"/>
              <a:t>FPGA device (Xilinx, Virtex XCV 50) operated at </a:t>
            </a:r>
            <a:r>
              <a:rPr lang="en-US" altLang="zh-CN" sz="1400" dirty="0"/>
              <a:t>50</a:t>
            </a:r>
            <a:r>
              <a:rPr lang="zh-CN" altLang="en-US" sz="1400" dirty="0"/>
              <a:t>MHz</a:t>
            </a:r>
            <a:r>
              <a:rPr lang="en-US" altLang="zh-CN" sz="1400" dirty="0"/>
              <a:t>; four D/A converters 7bits</a:t>
            </a:r>
            <a:endParaRPr lang="zh-CN" altLang="en-US" sz="1400" dirty="0"/>
          </a:p>
        </p:txBody>
      </p:sp>
      <p:sp>
        <p:nvSpPr>
          <p:cNvPr id="6" name="灯片编号占位符 5">
            <a:extLst>
              <a:ext uri="{FF2B5EF4-FFF2-40B4-BE49-F238E27FC236}">
                <a16:creationId xmlns:a16="http://schemas.microsoft.com/office/drawing/2014/main" id="{5319310F-9540-445B-8796-3A7BF030DE3E}"/>
              </a:ext>
            </a:extLst>
          </p:cNvPr>
          <p:cNvSpPr>
            <a:spLocks noGrp="1"/>
          </p:cNvSpPr>
          <p:nvPr>
            <p:ph type="sldNum" sz="quarter" idx="12"/>
          </p:nvPr>
        </p:nvSpPr>
        <p:spPr/>
        <p:txBody>
          <a:bodyPr/>
          <a:lstStyle/>
          <a:p>
            <a:fld id="{10537617-F04D-2D48-8B5D-62F0364B9B54}" type="slidenum">
              <a:rPr lang="en-US" altLang="zh-CN" smtClean="0"/>
              <a:pPr/>
              <a:t>12</a:t>
            </a:fld>
            <a:endParaRPr lang="zh-CN" altLang="en-US"/>
          </a:p>
        </p:txBody>
      </p:sp>
    </p:spTree>
    <p:extLst>
      <p:ext uri="{BB962C8B-B14F-4D97-AF65-F5344CB8AC3E}">
        <p14:creationId xmlns:p14="http://schemas.microsoft.com/office/powerpoint/2010/main" val="289280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6" y="0"/>
            <a:ext cx="6259433" cy="944387"/>
          </a:xfrm>
        </p:spPr>
        <p:txBody>
          <a:bodyPr/>
          <a:lstStyle/>
          <a:p>
            <a:r>
              <a:rPr lang="en-US" altLang="zh-CN" dirty="0"/>
              <a:t>Control Unit with AVP technique FSM algorithm</a:t>
            </a:r>
          </a:p>
        </p:txBody>
      </p:sp>
      <p:pic>
        <p:nvPicPr>
          <p:cNvPr id="4" name="图片 3">
            <a:extLst>
              <a:ext uri="{FF2B5EF4-FFF2-40B4-BE49-F238E27FC236}">
                <a16:creationId xmlns:a16="http://schemas.microsoft.com/office/drawing/2014/main" id="{D54F5A10-699A-4BF5-84EA-7FCD30263950}"/>
              </a:ext>
            </a:extLst>
          </p:cNvPr>
          <p:cNvPicPr>
            <a:picLocks noChangeAspect="1"/>
          </p:cNvPicPr>
          <p:nvPr/>
        </p:nvPicPr>
        <p:blipFill>
          <a:blip r:embed="rId2"/>
          <a:stretch>
            <a:fillRect/>
          </a:stretch>
        </p:blipFill>
        <p:spPr>
          <a:xfrm>
            <a:off x="674686" y="1100961"/>
            <a:ext cx="7794627" cy="5713496"/>
          </a:xfrm>
          <a:prstGeom prst="rect">
            <a:avLst/>
          </a:prstGeom>
        </p:spPr>
      </p:pic>
      <p:sp>
        <p:nvSpPr>
          <p:cNvPr id="6" name="灯片编号占位符 5">
            <a:extLst>
              <a:ext uri="{FF2B5EF4-FFF2-40B4-BE49-F238E27FC236}">
                <a16:creationId xmlns:a16="http://schemas.microsoft.com/office/drawing/2014/main" id="{28F7231B-8CE5-4D62-B683-A40917A3B1BC}"/>
              </a:ext>
            </a:extLst>
          </p:cNvPr>
          <p:cNvSpPr>
            <a:spLocks noGrp="1"/>
          </p:cNvSpPr>
          <p:nvPr>
            <p:ph type="sldNum" sz="quarter" idx="12"/>
          </p:nvPr>
        </p:nvSpPr>
        <p:spPr/>
        <p:txBody>
          <a:bodyPr/>
          <a:lstStyle/>
          <a:p>
            <a:fld id="{10537617-F04D-2D48-8B5D-62F0364B9B54}" type="slidenum">
              <a:rPr lang="en-US" altLang="zh-CN" smtClean="0"/>
              <a:pPr/>
              <a:t>13</a:t>
            </a:fld>
            <a:endParaRPr lang="zh-CN" altLang="en-US"/>
          </a:p>
        </p:txBody>
      </p:sp>
    </p:spTree>
    <p:extLst>
      <p:ext uri="{BB962C8B-B14F-4D97-AF65-F5344CB8AC3E}">
        <p14:creationId xmlns:p14="http://schemas.microsoft.com/office/powerpoint/2010/main" val="133165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6" y="0"/>
            <a:ext cx="6259433" cy="944387"/>
          </a:xfrm>
        </p:spPr>
        <p:txBody>
          <a:bodyPr/>
          <a:lstStyle/>
          <a:p>
            <a:r>
              <a:rPr lang="en-US" altLang="zh-CN" dirty="0"/>
              <a:t>Control Unit with AVP technique FSM algorithm</a:t>
            </a:r>
          </a:p>
        </p:txBody>
      </p:sp>
      <p:sp>
        <p:nvSpPr>
          <p:cNvPr id="4" name="文本框 3">
            <a:extLst>
              <a:ext uri="{FF2B5EF4-FFF2-40B4-BE49-F238E27FC236}">
                <a16:creationId xmlns:a16="http://schemas.microsoft.com/office/drawing/2014/main" id="{A703D951-C595-4EA3-B9E4-988E65D61F8E}"/>
              </a:ext>
            </a:extLst>
          </p:cNvPr>
          <p:cNvSpPr txBox="1"/>
          <p:nvPr/>
        </p:nvSpPr>
        <p:spPr>
          <a:xfrm>
            <a:off x="186149" y="664686"/>
            <a:ext cx="5076731" cy="627864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600" b="0" dirty="0">
                <a:solidFill>
                  <a:srgbClr val="4B69C6"/>
                </a:solidFill>
                <a:effectLst/>
                <a:latin typeface="Consolas" panose="020B0609020204030204" pitchFamily="49" charset="0"/>
              </a:rPr>
              <a:t>architecture</a:t>
            </a:r>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algorithm</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of</a:t>
            </a:r>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control_unit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is</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type</a:t>
            </a:r>
            <a:r>
              <a:rPr lang="en-US" altLang="zh-CN" sz="600" b="0" dirty="0">
                <a:solidFill>
                  <a:srgbClr val="333333"/>
                </a:solidFill>
                <a:effectLst/>
                <a:latin typeface="Consolas" panose="020B0609020204030204" pitchFamily="49" charset="0"/>
              </a:rPr>
              <a:t> </a:t>
            </a:r>
            <a:r>
              <a:rPr lang="en-US" altLang="zh-CN" sz="600" b="1" dirty="0" err="1">
                <a:solidFill>
                  <a:srgbClr val="7A3E9D"/>
                </a:solidFill>
                <a:effectLst/>
                <a:latin typeface="Consolas" panose="020B0609020204030204" pitchFamily="49" charset="0"/>
              </a:rPr>
              <a:t>state_type</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is</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state_on</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state_off</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state_idle</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signal</a:t>
            </a:r>
            <a:r>
              <a:rPr lang="en-US" altLang="zh-CN" sz="600" b="0" dirty="0">
                <a:solidFill>
                  <a:srgbClr val="333333"/>
                </a:solidFill>
                <a:effectLst/>
                <a:latin typeface="Consolas" panose="020B0609020204030204" pitchFamily="49" charset="0"/>
              </a:rPr>
              <a:t> state</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state_type</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signal</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SGNcompV</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7A3E9D"/>
                </a:solidFill>
                <a:effectLst/>
                <a:latin typeface="Consolas" panose="020B0609020204030204" pitchFamily="49" charset="0"/>
              </a:rPr>
              <a:t>std_logic</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p>
          <a:p>
            <a:r>
              <a:rPr lang="en-US" altLang="zh-CN" sz="600" b="0" dirty="0">
                <a:solidFill>
                  <a:srgbClr val="4B69C6"/>
                </a:solidFill>
                <a:effectLst/>
                <a:latin typeface="Consolas" panose="020B0609020204030204" pitchFamily="49" charset="0"/>
              </a:rPr>
              <a:t>begin</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process</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clk</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begin</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rising_edge</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clk</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then</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SGNCompV</a:t>
            </a:r>
            <a:r>
              <a:rPr lang="en-US" altLang="zh-CN" sz="600" b="0" dirty="0">
                <a:solidFill>
                  <a:srgbClr val="777777"/>
                </a:solidFill>
                <a:effectLst/>
                <a:latin typeface="Consolas" panose="020B0609020204030204" pitchFamily="49" charset="0"/>
              </a:rPr>
              <a:t>&lt;=</a:t>
            </a:r>
            <a:r>
              <a:rPr lang="en-US" altLang="zh-CN" sz="600" b="0" dirty="0" err="1">
                <a:solidFill>
                  <a:srgbClr val="333333"/>
                </a:solidFill>
                <a:effectLst/>
                <a:latin typeface="Consolas" panose="020B0609020204030204" pitchFamily="49" charset="0"/>
              </a:rPr>
              <a:t>CompV</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process</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process</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clk</a:t>
            </a:r>
            <a:r>
              <a:rPr lang="en-US" altLang="zh-CN" sz="600" b="0" dirty="0" err="1">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reset</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Variable</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VarSGNSWON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std_logic</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Variable</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VarDACV</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std_logic_vector</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DACWidth</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a:t>
            </a:r>
            <a:r>
              <a:rPr lang="en-US" altLang="zh-CN" sz="600" b="0" dirty="0">
                <a:solidFill>
                  <a:srgbClr val="333333"/>
                </a:solidFill>
                <a:effectLst/>
                <a:latin typeface="Consolas" panose="020B0609020204030204" pitchFamily="49" charset="0"/>
              </a:rPr>
              <a:t> </a:t>
            </a:r>
            <a:r>
              <a:rPr lang="en-US" altLang="zh-CN" sz="600" b="0" dirty="0" err="1">
                <a:solidFill>
                  <a:srgbClr val="4B69C6"/>
                </a:solidFill>
                <a:effectLst/>
                <a:latin typeface="Consolas" panose="020B0609020204030204" pitchFamily="49" charset="0"/>
              </a:rPr>
              <a:t>downto</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0</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B"00000000"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Variable</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VarDACI</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std_logic_vector</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DACWidth</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a:t>
            </a:r>
            <a:r>
              <a:rPr lang="en-US" altLang="zh-CN" sz="600" b="0" dirty="0">
                <a:solidFill>
                  <a:srgbClr val="333333"/>
                </a:solidFill>
                <a:effectLst/>
                <a:latin typeface="Consolas" panose="020B0609020204030204" pitchFamily="49" charset="0"/>
              </a:rPr>
              <a:t> </a:t>
            </a:r>
            <a:r>
              <a:rPr lang="en-US" altLang="zh-CN" sz="600" b="0" dirty="0" err="1">
                <a:solidFill>
                  <a:srgbClr val="4B69C6"/>
                </a:solidFill>
                <a:effectLst/>
                <a:latin typeface="Consolas" panose="020B0609020204030204" pitchFamily="49" charset="0"/>
              </a:rPr>
              <a:t>downto</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0</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B"00000000"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Variable</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TrasientFlag</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std_logic</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Variable</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delt_Ipk</a:t>
            </a:r>
            <a:r>
              <a:rPr lang="en-US" altLang="zh-CN" sz="600" b="0" dirty="0" err="1">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delt_Vlow</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std_logic_vector</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DACWidth</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a:t>
            </a:r>
            <a:r>
              <a:rPr lang="en-US" altLang="zh-CN" sz="600" b="0" dirty="0">
                <a:solidFill>
                  <a:srgbClr val="333333"/>
                </a:solidFill>
                <a:effectLst/>
                <a:latin typeface="Consolas" panose="020B0609020204030204" pitchFamily="49" charset="0"/>
              </a:rPr>
              <a:t> </a:t>
            </a:r>
            <a:r>
              <a:rPr lang="en-US" altLang="zh-CN" sz="600" b="0" dirty="0" err="1">
                <a:solidFill>
                  <a:srgbClr val="4B69C6"/>
                </a:solidFill>
                <a:effectLst/>
                <a:latin typeface="Consolas" panose="020B0609020204030204" pitchFamily="49" charset="0"/>
              </a:rPr>
              <a:t>downto</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0</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B"00000000"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Variable</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VarPhSelect</a:t>
            </a:r>
            <a:r>
              <a:rPr lang="en-US" altLang="zh-CN" sz="600" b="0" dirty="0" err="1">
                <a:solidFill>
                  <a:srgbClr val="777777"/>
                </a:solidFill>
                <a:effectLst/>
                <a:latin typeface="Consolas" panose="020B0609020204030204" pitchFamily="49" charset="0"/>
              </a:rPr>
              <a:t>:</a:t>
            </a:r>
            <a:r>
              <a:rPr lang="en-US" altLang="zh-CN" sz="600" b="0" dirty="0" err="1">
                <a:solidFill>
                  <a:srgbClr val="7A3E9D"/>
                </a:solidFill>
                <a:effectLst/>
                <a:latin typeface="Consolas" panose="020B0609020204030204" pitchFamily="49" charset="0"/>
              </a:rPr>
              <a:t>std_logic_vector</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a:t>
            </a:r>
            <a:r>
              <a:rPr lang="en-US" altLang="zh-CN" sz="600" b="0" dirty="0">
                <a:solidFill>
                  <a:srgbClr val="333333"/>
                </a:solidFill>
                <a:effectLst/>
                <a:latin typeface="Consolas" panose="020B0609020204030204" pitchFamily="49" charset="0"/>
              </a:rPr>
              <a:t> </a:t>
            </a:r>
            <a:r>
              <a:rPr lang="en-US" altLang="zh-CN" sz="600" b="0" dirty="0" err="1">
                <a:solidFill>
                  <a:srgbClr val="4B69C6"/>
                </a:solidFill>
                <a:effectLst/>
                <a:latin typeface="Consolas" panose="020B0609020204030204" pitchFamily="49" charset="0"/>
              </a:rPr>
              <a:t>downto</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0</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B"00"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begin</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rising_edge</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clk</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then</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reset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'1'</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then</a:t>
            </a:r>
            <a:r>
              <a:rPr lang="en-US" altLang="zh-CN" sz="600" b="0" dirty="0">
                <a:solidFill>
                  <a:srgbClr val="333333"/>
                </a:solidFill>
                <a:effectLst/>
                <a:latin typeface="Consolas" panose="020B0609020204030204" pitchFamily="49" charset="0"/>
              </a:rPr>
              <a:t> state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state_idle</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else</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case</a:t>
            </a:r>
            <a:r>
              <a:rPr lang="en-US" altLang="zh-CN" sz="600" b="0" dirty="0">
                <a:solidFill>
                  <a:srgbClr val="333333"/>
                </a:solidFill>
                <a:effectLst/>
                <a:latin typeface="Consolas" panose="020B0609020204030204" pitchFamily="49" charset="0"/>
              </a:rPr>
              <a:t> state </a:t>
            </a:r>
            <a:r>
              <a:rPr lang="en-US" altLang="zh-CN" sz="600" b="0" dirty="0">
                <a:solidFill>
                  <a:srgbClr val="4B69C6"/>
                </a:solidFill>
                <a:effectLst/>
                <a:latin typeface="Consolas" panose="020B0609020204030204" pitchFamily="49" charset="0"/>
              </a:rPr>
              <a:t>is</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when</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state_idle</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=&gt;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PWR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'1'</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then</a:t>
            </a:r>
            <a:r>
              <a:rPr lang="en-US" altLang="zh-CN" sz="600" b="0" dirty="0">
                <a:solidFill>
                  <a:srgbClr val="333333"/>
                </a:solidFill>
                <a:effectLst/>
                <a:latin typeface="Consolas" panose="020B0609020204030204" pitchFamily="49" charset="0"/>
              </a:rPr>
              <a:t> </a:t>
            </a:r>
          </a:p>
          <a:p>
            <a:r>
              <a:rPr lang="en-US" altLang="zh-CN" sz="600" b="0" dirty="0">
                <a:solidFill>
                  <a:srgbClr val="333333"/>
                </a:solidFill>
                <a:effectLst/>
                <a:latin typeface="Consolas" panose="020B0609020204030204" pitchFamily="49" charset="0"/>
              </a:rPr>
              <a:t>                        state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state_on</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else</a:t>
            </a:r>
            <a:r>
              <a:rPr lang="en-US" altLang="zh-CN" sz="600" b="0" dirty="0">
                <a:solidFill>
                  <a:srgbClr val="333333"/>
                </a:solidFill>
                <a:effectLst/>
                <a:latin typeface="Consolas" panose="020B0609020204030204" pitchFamily="49" charset="0"/>
              </a:rPr>
              <a:t> state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state_idle</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when</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state_on</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=&gt;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rising_edge</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SGNSWOFF</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then</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TrasientFlag</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'1'</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then</a:t>
            </a:r>
            <a:r>
              <a:rPr lang="en-US" altLang="zh-CN" sz="600" b="0" dirty="0">
                <a:solidFill>
                  <a:srgbClr val="333333"/>
                </a:solidFill>
                <a:effectLst/>
                <a:latin typeface="Consolas" panose="020B0609020204030204" pitchFamily="49" charset="0"/>
              </a:rPr>
              <a:t> </a:t>
            </a: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VarDACV</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VarDACV</a:t>
            </a:r>
            <a:r>
              <a:rPr lang="en-US" altLang="zh-CN" sz="600" b="0" dirty="0" err="1">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delt_Vlow</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VarDACI</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VarDACI</a:t>
            </a:r>
            <a:r>
              <a:rPr lang="en-US" altLang="zh-CN" sz="600" b="0" dirty="0" err="1">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delt_Ipk</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TrasientFlag</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state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state_off</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when</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state_off</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=&gt;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rising_edge</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SGNCompV</a:t>
            </a:r>
            <a:r>
              <a:rPr lang="en-US" altLang="zh-CN" sz="600" b="0" dirty="0">
                <a:solidFill>
                  <a:srgbClr val="777777"/>
                </a:solidFill>
                <a:effectLst/>
                <a:latin typeface="Consolas" panose="020B0609020204030204" pitchFamily="49" charset="0"/>
              </a:rPr>
              <a:t>)</a:t>
            </a:r>
            <a:r>
              <a:rPr lang="en-US" altLang="zh-CN" sz="600" b="0" dirty="0">
                <a:solidFill>
                  <a:srgbClr val="4B69C6"/>
                </a:solidFill>
                <a:effectLst/>
                <a:latin typeface="Consolas" panose="020B0609020204030204" pitchFamily="49" charset="0"/>
              </a:rPr>
              <a:t>AND</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SWPeriod</a:t>
            </a:r>
            <a:r>
              <a:rPr lang="en-US" altLang="zh-CN" sz="600" b="0" dirty="0">
                <a:solidFill>
                  <a:srgbClr val="777777"/>
                </a:solidFill>
                <a:effectLst/>
                <a:latin typeface="Consolas" panose="020B0609020204030204" pitchFamily="49" charset="0"/>
              </a:rPr>
              <a:t>&lt;</a:t>
            </a:r>
            <a:r>
              <a:rPr lang="en-US" altLang="zh-CN" sz="600" b="0" dirty="0">
                <a:solidFill>
                  <a:srgbClr val="9C5D27"/>
                </a:solidFill>
                <a:effectLst/>
                <a:latin typeface="Consolas" panose="020B0609020204030204" pitchFamily="49" charset="0"/>
              </a:rPr>
              <a:t>B"01011111"</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then</a:t>
            </a:r>
            <a:r>
              <a:rPr lang="en-US" altLang="zh-CN" sz="600" b="0" dirty="0">
                <a:solidFill>
                  <a:srgbClr val="333333"/>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a:t>
            </a:r>
            <a:r>
              <a:rPr lang="en-US" altLang="zh-CN" sz="600" b="0" i="1" dirty="0" err="1">
                <a:solidFill>
                  <a:srgbClr val="AAAAAA"/>
                </a:solidFill>
                <a:effectLst/>
                <a:latin typeface="Consolas" panose="020B0609020204030204" pitchFamily="49" charset="0"/>
              </a:rPr>
              <a:t>SWPeriod</a:t>
            </a:r>
            <a:r>
              <a:rPr lang="en-US" altLang="zh-CN" sz="600" b="0" i="1" dirty="0">
                <a:solidFill>
                  <a:srgbClr val="AAAAAA"/>
                </a:solidFill>
                <a:effectLst/>
                <a:latin typeface="Consolas" panose="020B0609020204030204" pitchFamily="49" charset="0"/>
              </a:rPr>
              <a:t>&lt;95</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TrasientFlag</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'1'</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TrasientFlag</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'1'</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state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state_on</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else</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rising_edge</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SGNCompV</a:t>
            </a:r>
            <a:r>
              <a:rPr lang="en-US" altLang="zh-CN" sz="600" b="0" dirty="0">
                <a:solidFill>
                  <a:srgbClr val="777777"/>
                </a:solidFill>
                <a:effectLst/>
                <a:latin typeface="Consolas" panose="020B0609020204030204" pitchFamily="49" charset="0"/>
              </a:rPr>
              <a:t>)</a:t>
            </a:r>
            <a:r>
              <a:rPr lang="en-US" altLang="zh-CN" sz="600" b="0" dirty="0">
                <a:solidFill>
                  <a:srgbClr val="4B69C6"/>
                </a:solidFill>
                <a:effectLst/>
                <a:latin typeface="Consolas" panose="020B0609020204030204" pitchFamily="49" charset="0"/>
              </a:rPr>
              <a:t>AND</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SWPeriod</a:t>
            </a:r>
            <a:r>
              <a:rPr lang="en-US" altLang="zh-CN" sz="600" b="0" dirty="0">
                <a:solidFill>
                  <a:srgbClr val="777777"/>
                </a:solidFill>
                <a:effectLst/>
                <a:latin typeface="Consolas" panose="020B0609020204030204" pitchFamily="49" charset="0"/>
              </a:rPr>
              <a:t>&gt;</a:t>
            </a:r>
            <a:r>
              <a:rPr lang="en-US" altLang="zh-CN" sz="600" b="0" dirty="0">
                <a:solidFill>
                  <a:srgbClr val="9C5D27"/>
                </a:solidFill>
                <a:effectLst/>
                <a:latin typeface="Consolas" panose="020B0609020204030204" pitchFamily="49" charset="0"/>
              </a:rPr>
              <a:t>B"01101001"</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then</a:t>
            </a:r>
            <a:r>
              <a:rPr lang="en-US" altLang="zh-CN" sz="600" b="0" dirty="0">
                <a:solidFill>
                  <a:srgbClr val="333333"/>
                </a:solidFill>
                <a:effectLst/>
                <a:latin typeface="Consolas" panose="020B0609020204030204" pitchFamily="49" charset="0"/>
              </a:rPr>
              <a:t> </a:t>
            </a:r>
            <a:r>
              <a:rPr lang="en-US" altLang="zh-CN" sz="600" b="0" i="1" dirty="0">
                <a:solidFill>
                  <a:srgbClr val="AAAAAA"/>
                </a:solidFill>
                <a:effectLst/>
                <a:latin typeface="Consolas" panose="020B0609020204030204" pitchFamily="49" charset="0"/>
              </a:rPr>
              <a:t>--</a:t>
            </a:r>
            <a:r>
              <a:rPr lang="en-US" altLang="zh-CN" sz="600" b="0" i="1" dirty="0" err="1">
                <a:solidFill>
                  <a:srgbClr val="AAAAAA"/>
                </a:solidFill>
                <a:effectLst/>
                <a:latin typeface="Consolas" panose="020B0609020204030204" pitchFamily="49" charset="0"/>
              </a:rPr>
              <a:t>SWPeriod</a:t>
            </a:r>
            <a:r>
              <a:rPr lang="en-US" altLang="zh-CN" sz="600" b="0" i="1" dirty="0">
                <a:solidFill>
                  <a:srgbClr val="AAAAAA"/>
                </a:solidFill>
                <a:effectLst/>
                <a:latin typeface="Consolas" panose="020B0609020204030204" pitchFamily="49" charset="0"/>
              </a:rPr>
              <a:t>&gt;105</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TrasientFlag</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'1'</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state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state_on</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else</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333333"/>
                </a:solidFill>
                <a:effectLst/>
                <a:latin typeface="Consolas" panose="020B0609020204030204" pitchFamily="49" charset="0"/>
              </a:rPr>
              <a:t> </a:t>
            </a:r>
            <a:r>
              <a:rPr lang="en-US" altLang="zh-CN" sz="600" b="1" dirty="0" err="1">
                <a:solidFill>
                  <a:srgbClr val="AA3731"/>
                </a:solidFill>
                <a:effectLst/>
                <a:latin typeface="Consolas" panose="020B0609020204030204" pitchFamily="49" charset="0"/>
              </a:rPr>
              <a:t>rising_edge</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SGNCompV</a:t>
            </a:r>
            <a:r>
              <a:rPr lang="en-US" altLang="zh-CN" sz="600" b="0" dirty="0">
                <a:solidFill>
                  <a:srgbClr val="777777"/>
                </a:solidFill>
                <a:effectLst/>
                <a:latin typeface="Consolas" panose="020B0609020204030204" pitchFamily="49" charset="0"/>
              </a:rPr>
              <a:t>)</a:t>
            </a:r>
            <a:r>
              <a:rPr lang="en-US" altLang="zh-CN" sz="600" b="0" dirty="0">
                <a:solidFill>
                  <a:srgbClr val="4B69C6"/>
                </a:solidFill>
                <a:effectLst/>
                <a:latin typeface="Consolas" panose="020B0609020204030204" pitchFamily="49" charset="0"/>
              </a:rPr>
              <a:t>AND</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SWPeriod</a:t>
            </a:r>
            <a:r>
              <a:rPr lang="en-US" altLang="zh-CN" sz="600" b="0" dirty="0">
                <a:solidFill>
                  <a:srgbClr val="777777"/>
                </a:solidFill>
                <a:effectLst/>
                <a:latin typeface="Consolas" panose="020B0609020204030204" pitchFamily="49" charset="0"/>
              </a:rPr>
              <a:t>&gt;=</a:t>
            </a:r>
            <a:r>
              <a:rPr lang="en-US" altLang="zh-CN" sz="600" b="0" dirty="0">
                <a:solidFill>
                  <a:srgbClr val="9C5D27"/>
                </a:solidFill>
                <a:effectLst/>
                <a:latin typeface="Consolas" panose="020B0609020204030204" pitchFamily="49" charset="0"/>
              </a:rPr>
              <a:t>"01011111"</a:t>
            </a:r>
            <a:r>
              <a:rPr lang="en-US" altLang="zh-CN" sz="600" b="0" dirty="0">
                <a:solidFill>
                  <a:srgbClr val="777777"/>
                </a:solidFill>
                <a:effectLst/>
                <a:latin typeface="Consolas" panose="020B0609020204030204" pitchFamily="49" charset="0"/>
              </a:rPr>
              <a:t>)</a:t>
            </a:r>
            <a:r>
              <a:rPr lang="en-US" altLang="zh-CN" sz="600" b="0" dirty="0">
                <a:solidFill>
                  <a:srgbClr val="4B69C6"/>
                </a:solidFill>
                <a:effectLst/>
                <a:latin typeface="Consolas" panose="020B0609020204030204" pitchFamily="49" charset="0"/>
              </a:rPr>
              <a:t>AND</a:t>
            </a:r>
            <a:r>
              <a:rPr lang="en-US" altLang="zh-CN" sz="600" b="0" dirty="0">
                <a:solidFill>
                  <a:srgbClr val="777777"/>
                </a:solidFill>
                <a:effectLst/>
                <a:latin typeface="Consolas" panose="020B0609020204030204" pitchFamily="49" charset="0"/>
              </a:rPr>
              <a:t>(</a:t>
            </a:r>
            <a:r>
              <a:rPr lang="en-US" altLang="zh-CN" sz="600" b="0" dirty="0" err="1">
                <a:solidFill>
                  <a:srgbClr val="333333"/>
                </a:solidFill>
                <a:effectLst/>
                <a:latin typeface="Consolas" panose="020B0609020204030204" pitchFamily="49" charset="0"/>
              </a:rPr>
              <a:t>SWPeriod</a:t>
            </a:r>
            <a:r>
              <a:rPr lang="en-US" altLang="zh-CN" sz="600" b="0" dirty="0">
                <a:solidFill>
                  <a:srgbClr val="777777"/>
                </a:solidFill>
                <a:effectLst/>
                <a:latin typeface="Consolas" panose="020B0609020204030204" pitchFamily="49" charset="0"/>
              </a:rPr>
              <a:t>&lt;=</a:t>
            </a:r>
            <a:r>
              <a:rPr lang="en-US" altLang="zh-CN" sz="600" b="0" dirty="0">
                <a:solidFill>
                  <a:srgbClr val="9C5D27"/>
                </a:solidFill>
                <a:effectLst/>
                <a:latin typeface="Consolas" panose="020B0609020204030204" pitchFamily="49" charset="0"/>
              </a:rPr>
              <a:t>B"01101001"</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then</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TrasientFlag</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delt_Vlow</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B"00000000"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delt_Ipk</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r>
              <a:rPr lang="en-US" altLang="zh-CN" sz="600" b="0" dirty="0">
                <a:solidFill>
                  <a:srgbClr val="9C5D27"/>
                </a:solidFill>
                <a:effectLst/>
                <a:latin typeface="Consolas" panose="020B0609020204030204" pitchFamily="49" charset="0"/>
              </a:rPr>
              <a:t>B"00000000"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VarDACV</a:t>
            </a:r>
            <a:r>
              <a:rPr lang="en-US" altLang="zh-CN" sz="600" b="0" dirty="0">
                <a:solidFill>
                  <a:srgbClr val="777777"/>
                </a:solidFill>
                <a:effectLst/>
                <a:latin typeface="Consolas" panose="020B0609020204030204" pitchFamily="49" charset="0"/>
              </a:rPr>
              <a:t>:=</a:t>
            </a:r>
            <a:r>
              <a:rPr lang="en-US" altLang="zh-CN" sz="600" b="0" dirty="0">
                <a:solidFill>
                  <a:srgbClr val="9C5D27"/>
                </a:solidFill>
                <a:effectLst/>
                <a:latin typeface="Consolas" panose="020B0609020204030204" pitchFamily="49" charset="0"/>
              </a:rPr>
              <a:t>B"00000000"</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state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state_on</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case</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p>
          <a:p>
            <a:r>
              <a:rPr lang="en-US" altLang="zh-CN" sz="600" b="0" dirty="0">
                <a:solidFill>
                  <a:srgbClr val="333333"/>
                </a:solidFill>
                <a:effectLst/>
                <a:latin typeface="Consolas" panose="020B0609020204030204" pitchFamily="49" charset="0"/>
              </a:rPr>
              <a:t>          SGNSWON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VarSGNSWON</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PhSelect</a:t>
            </a:r>
            <a:r>
              <a:rPr lang="en-US" altLang="zh-CN" sz="600" b="0" dirty="0">
                <a:solidFill>
                  <a:srgbClr val="333333"/>
                </a:solidFill>
                <a:effectLst/>
                <a:latin typeface="Consolas" panose="020B0609020204030204" pitchFamily="49" charset="0"/>
              </a:rPr>
              <a:t>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VarPhSelect</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DACV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VarDACV</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DACI </a:t>
            </a:r>
            <a:r>
              <a:rPr lang="en-US" altLang="zh-CN" sz="600" b="0" dirty="0">
                <a:solidFill>
                  <a:srgbClr val="777777"/>
                </a:solidFill>
                <a:effectLst/>
                <a:latin typeface="Consolas" panose="020B0609020204030204" pitchFamily="49" charset="0"/>
              </a:rPr>
              <a:t>&lt;=</a:t>
            </a:r>
            <a:r>
              <a:rPr lang="en-US" altLang="zh-CN" sz="600" b="0" dirty="0">
                <a:solidFill>
                  <a:srgbClr val="333333"/>
                </a:solidFill>
                <a:effectLst/>
                <a:latin typeface="Consolas" panose="020B0609020204030204" pitchFamily="49" charset="0"/>
              </a:rPr>
              <a:t> </a:t>
            </a:r>
            <a:r>
              <a:rPr lang="en-US" altLang="zh-CN" sz="600" b="0" dirty="0" err="1">
                <a:solidFill>
                  <a:srgbClr val="333333"/>
                </a:solidFill>
                <a:effectLst/>
                <a:latin typeface="Consolas" panose="020B0609020204030204" pitchFamily="49" charset="0"/>
              </a:rPr>
              <a:t>VarDACI</a:t>
            </a:r>
            <a:r>
              <a:rPr lang="en-US" altLang="zh-CN" sz="600" b="0" dirty="0">
                <a:solidFill>
                  <a:srgbClr val="777777"/>
                </a:solidFill>
                <a:effectLst/>
                <a:latin typeface="Consolas" panose="020B0609020204030204" pitchFamily="49" charset="0"/>
              </a:rPr>
              <a:t>;</a:t>
            </a:r>
            <a:r>
              <a:rPr lang="en-US" altLang="zh-CN" sz="600" b="0" dirty="0">
                <a:solidFill>
                  <a:srgbClr val="333333"/>
                </a:solidFill>
                <a:effectLst/>
                <a:latin typeface="Consolas" panose="020B0609020204030204" pitchFamily="49" charset="0"/>
              </a:rPr>
              <a:t>          </a:t>
            </a: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if</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0" dirty="0">
                <a:solidFill>
                  <a:srgbClr val="4B69C6"/>
                </a:solidFill>
                <a:effectLst/>
                <a:latin typeface="Consolas" panose="020B0609020204030204" pitchFamily="49" charset="0"/>
              </a:rPr>
              <a:t>process</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a:p>
            <a:r>
              <a:rPr lang="en-US" altLang="zh-CN" sz="600" b="0" dirty="0">
                <a:solidFill>
                  <a:srgbClr val="4B69C6"/>
                </a:solidFill>
                <a:effectLst/>
                <a:latin typeface="Consolas" panose="020B0609020204030204" pitchFamily="49" charset="0"/>
              </a:rPr>
              <a:t>end</a:t>
            </a:r>
            <a:r>
              <a:rPr lang="en-US" altLang="zh-CN" sz="600" b="0" dirty="0">
                <a:solidFill>
                  <a:srgbClr val="333333"/>
                </a:solidFill>
                <a:effectLst/>
                <a:latin typeface="Consolas" panose="020B0609020204030204" pitchFamily="49" charset="0"/>
              </a:rPr>
              <a:t> </a:t>
            </a:r>
            <a:r>
              <a:rPr lang="en-US" altLang="zh-CN" sz="600" b="1" dirty="0">
                <a:solidFill>
                  <a:srgbClr val="7A3E9D"/>
                </a:solidFill>
                <a:effectLst/>
                <a:latin typeface="Consolas" panose="020B0609020204030204" pitchFamily="49" charset="0"/>
              </a:rPr>
              <a:t>algorithm</a:t>
            </a:r>
            <a:r>
              <a:rPr lang="en-US" altLang="zh-CN" sz="600" b="0" dirty="0">
                <a:solidFill>
                  <a:srgbClr val="777777"/>
                </a:solidFill>
                <a:effectLst/>
                <a:latin typeface="Consolas" panose="020B0609020204030204" pitchFamily="49" charset="0"/>
              </a:rPr>
              <a:t>;</a:t>
            </a:r>
            <a:endParaRPr lang="en-US" altLang="zh-CN" sz="600" b="0" dirty="0">
              <a:solidFill>
                <a:srgbClr val="333333"/>
              </a:solidFill>
              <a:effectLst/>
              <a:latin typeface="Consolas" panose="020B0609020204030204" pitchFamily="49" charset="0"/>
            </a:endParaRPr>
          </a:p>
        </p:txBody>
      </p:sp>
      <p:sp>
        <p:nvSpPr>
          <p:cNvPr id="5" name="文本框 4">
            <a:extLst>
              <a:ext uri="{FF2B5EF4-FFF2-40B4-BE49-F238E27FC236}">
                <a16:creationId xmlns:a16="http://schemas.microsoft.com/office/drawing/2014/main" id="{ECD30C0C-1EDF-491B-9D60-4C6A2738C3A5}"/>
              </a:ext>
            </a:extLst>
          </p:cNvPr>
          <p:cNvSpPr txBox="1"/>
          <p:nvPr/>
        </p:nvSpPr>
        <p:spPr>
          <a:xfrm>
            <a:off x="4170680" y="1182750"/>
            <a:ext cx="4607560"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900" b="0" dirty="0">
                <a:solidFill>
                  <a:srgbClr val="4B69C6"/>
                </a:solidFill>
                <a:effectLst/>
                <a:latin typeface="Consolas" panose="020B0609020204030204" pitchFamily="49" charset="0"/>
              </a:rPr>
              <a:t>library</a:t>
            </a:r>
            <a:r>
              <a:rPr lang="en-US" altLang="zh-CN" sz="900" b="0" dirty="0">
                <a:solidFill>
                  <a:srgbClr val="333333"/>
                </a:solidFill>
                <a:effectLst/>
                <a:latin typeface="Consolas" panose="020B0609020204030204" pitchFamily="49" charset="0"/>
              </a:rPr>
              <a:t> IEEE</a:t>
            </a:r>
            <a:r>
              <a:rPr lang="en-US" altLang="zh-CN" sz="900" b="0" dirty="0">
                <a:solidFill>
                  <a:srgbClr val="777777"/>
                </a:solidFill>
                <a:effectLst/>
                <a:latin typeface="Consolas" panose="020B0609020204030204" pitchFamily="49" charset="0"/>
              </a:rPr>
              <a:t>;</a:t>
            </a:r>
            <a:endParaRPr lang="en-US" altLang="zh-CN" sz="900" b="0" dirty="0">
              <a:solidFill>
                <a:srgbClr val="333333"/>
              </a:solidFill>
              <a:effectLst/>
              <a:latin typeface="Consolas" panose="020B0609020204030204" pitchFamily="49" charset="0"/>
            </a:endParaRPr>
          </a:p>
          <a:p>
            <a:r>
              <a:rPr lang="en-US" altLang="zh-CN" sz="900" b="0" dirty="0">
                <a:solidFill>
                  <a:srgbClr val="4B69C6"/>
                </a:solidFill>
                <a:effectLst/>
                <a:latin typeface="Consolas" panose="020B0609020204030204" pitchFamily="49" charset="0"/>
              </a:rPr>
              <a:t>use</a:t>
            </a:r>
            <a:r>
              <a:rPr lang="en-US" altLang="zh-CN" sz="900" b="0" dirty="0">
                <a:solidFill>
                  <a:srgbClr val="333333"/>
                </a:solidFill>
                <a:effectLst/>
                <a:latin typeface="Consolas" panose="020B0609020204030204" pitchFamily="49" charset="0"/>
              </a:rPr>
              <a:t> IEEE</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STD_LOGIC_1164</a:t>
            </a:r>
            <a:r>
              <a:rPr lang="en-US" altLang="zh-CN" sz="900" b="0" dirty="0">
                <a:solidFill>
                  <a:srgbClr val="777777"/>
                </a:solidFill>
                <a:effectLst/>
                <a:latin typeface="Consolas" panose="020B0609020204030204" pitchFamily="49" charset="0"/>
              </a:rPr>
              <a:t>.</a:t>
            </a:r>
            <a:r>
              <a:rPr lang="en-US" altLang="zh-CN" sz="900" b="0" dirty="0">
                <a:solidFill>
                  <a:srgbClr val="4B69C6"/>
                </a:solidFill>
                <a:effectLst/>
                <a:latin typeface="Consolas" panose="020B0609020204030204" pitchFamily="49" charset="0"/>
              </a:rPr>
              <a:t>ALL</a:t>
            </a:r>
            <a:r>
              <a:rPr lang="en-US" altLang="zh-CN" sz="900" b="0" dirty="0">
                <a:solidFill>
                  <a:srgbClr val="777777"/>
                </a:solidFill>
                <a:effectLst/>
                <a:latin typeface="Consolas" panose="020B0609020204030204" pitchFamily="49" charset="0"/>
              </a:rPr>
              <a:t>;</a:t>
            </a:r>
            <a:endParaRPr lang="en-US" altLang="zh-CN" sz="900" b="0" dirty="0">
              <a:solidFill>
                <a:srgbClr val="333333"/>
              </a:solidFill>
              <a:effectLst/>
              <a:latin typeface="Consolas" panose="020B0609020204030204" pitchFamily="49" charset="0"/>
            </a:endParaRPr>
          </a:p>
          <a:p>
            <a:r>
              <a:rPr lang="en-US" altLang="zh-CN" sz="900" b="0" dirty="0">
                <a:solidFill>
                  <a:srgbClr val="4B69C6"/>
                </a:solidFill>
                <a:effectLst/>
                <a:latin typeface="Consolas" panose="020B0609020204030204" pitchFamily="49" charset="0"/>
              </a:rPr>
              <a:t>use</a:t>
            </a:r>
            <a:r>
              <a:rPr lang="en-US" altLang="zh-CN" sz="900" b="0" dirty="0">
                <a:solidFill>
                  <a:srgbClr val="333333"/>
                </a:solidFill>
                <a:effectLst/>
                <a:latin typeface="Consolas" panose="020B0609020204030204" pitchFamily="49" charset="0"/>
              </a:rPr>
              <a:t> </a:t>
            </a:r>
            <a:r>
              <a:rPr lang="en-US" altLang="zh-CN" sz="900" b="0" dirty="0" err="1">
                <a:solidFill>
                  <a:srgbClr val="333333"/>
                </a:solidFill>
                <a:effectLst/>
                <a:latin typeface="Consolas" panose="020B0609020204030204" pitchFamily="49" charset="0"/>
              </a:rPr>
              <a:t>ieee</a:t>
            </a:r>
            <a:r>
              <a:rPr lang="en-US" altLang="zh-CN" sz="900" b="0" dirty="0" err="1">
                <a:solidFill>
                  <a:srgbClr val="777777"/>
                </a:solidFill>
                <a:effectLst/>
                <a:latin typeface="Consolas" panose="020B0609020204030204" pitchFamily="49" charset="0"/>
              </a:rPr>
              <a:t>.</a:t>
            </a:r>
            <a:r>
              <a:rPr lang="en-US" altLang="zh-CN" sz="900" b="0" dirty="0" err="1">
                <a:solidFill>
                  <a:srgbClr val="333333"/>
                </a:solidFill>
                <a:effectLst/>
                <a:latin typeface="Consolas" panose="020B0609020204030204" pitchFamily="49" charset="0"/>
              </a:rPr>
              <a:t>std_logic_unsigned</a:t>
            </a:r>
            <a:r>
              <a:rPr lang="en-US" altLang="zh-CN" sz="900" b="0" dirty="0" err="1">
                <a:solidFill>
                  <a:srgbClr val="777777"/>
                </a:solidFill>
                <a:effectLst/>
                <a:latin typeface="Consolas" panose="020B0609020204030204" pitchFamily="49" charset="0"/>
              </a:rPr>
              <a:t>.</a:t>
            </a:r>
            <a:r>
              <a:rPr lang="en-US" altLang="zh-CN" sz="900" b="0" dirty="0" err="1">
                <a:solidFill>
                  <a:srgbClr val="4B69C6"/>
                </a:solidFill>
                <a:effectLst/>
                <a:latin typeface="Consolas" panose="020B0609020204030204" pitchFamily="49" charset="0"/>
              </a:rPr>
              <a:t>ALL</a:t>
            </a:r>
            <a:r>
              <a:rPr lang="en-US" altLang="zh-CN" sz="900" b="0" dirty="0">
                <a:solidFill>
                  <a:srgbClr val="777777"/>
                </a:solidFill>
                <a:effectLst/>
                <a:latin typeface="Consolas" panose="020B0609020204030204" pitchFamily="49" charset="0"/>
              </a:rPr>
              <a:t>;</a:t>
            </a:r>
            <a:endParaRPr lang="en-US" altLang="zh-CN" sz="900" b="0" dirty="0">
              <a:solidFill>
                <a:srgbClr val="333333"/>
              </a:solidFill>
              <a:effectLst/>
              <a:latin typeface="Consolas" panose="020B0609020204030204" pitchFamily="49" charset="0"/>
            </a:endParaRPr>
          </a:p>
          <a:p>
            <a:br>
              <a:rPr lang="en-US" altLang="zh-CN" sz="900" b="0" dirty="0">
                <a:solidFill>
                  <a:srgbClr val="333333"/>
                </a:solidFill>
                <a:effectLst/>
                <a:latin typeface="Consolas" panose="020B0609020204030204" pitchFamily="49" charset="0"/>
              </a:rPr>
            </a:br>
            <a:br>
              <a:rPr lang="en-US" altLang="zh-CN" sz="900" b="0" dirty="0">
                <a:solidFill>
                  <a:srgbClr val="333333"/>
                </a:solidFill>
                <a:effectLst/>
                <a:latin typeface="Consolas" panose="020B0609020204030204" pitchFamily="49" charset="0"/>
              </a:rPr>
            </a:br>
            <a:r>
              <a:rPr lang="en-US" altLang="zh-CN" sz="900" b="0" dirty="0">
                <a:solidFill>
                  <a:srgbClr val="4B69C6"/>
                </a:solidFill>
                <a:effectLst/>
                <a:latin typeface="Consolas" panose="020B0609020204030204" pitchFamily="49" charset="0"/>
              </a:rPr>
              <a:t>entity</a:t>
            </a:r>
            <a:r>
              <a:rPr lang="en-US" altLang="zh-CN" sz="900" b="0" dirty="0">
                <a:solidFill>
                  <a:srgbClr val="333333"/>
                </a:solidFill>
                <a:effectLst/>
                <a:latin typeface="Consolas" panose="020B0609020204030204" pitchFamily="49" charset="0"/>
              </a:rPr>
              <a:t> </a:t>
            </a:r>
            <a:r>
              <a:rPr lang="en-US" altLang="zh-CN" sz="900" b="1" dirty="0" err="1">
                <a:solidFill>
                  <a:srgbClr val="7A3E9D"/>
                </a:solidFill>
                <a:effectLst/>
                <a:latin typeface="Consolas" panose="020B0609020204030204" pitchFamily="49" charset="0"/>
              </a:rPr>
              <a:t>control_unit</a:t>
            </a:r>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is</a:t>
            </a:r>
            <a:endParaRPr lang="en-US" altLang="zh-CN" sz="900" b="0" dirty="0">
              <a:solidFill>
                <a:srgbClr val="333333"/>
              </a:solidFill>
              <a:effectLst/>
              <a:latin typeface="Consolas" panose="020B0609020204030204" pitchFamily="49" charset="0"/>
            </a:endParaRPr>
          </a:p>
          <a:p>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generic</a:t>
            </a:r>
            <a:r>
              <a:rPr lang="en-US" altLang="zh-CN" sz="900" b="0" dirty="0">
                <a:solidFill>
                  <a:srgbClr val="777777"/>
                </a:solidFill>
                <a:effectLst/>
                <a:latin typeface="Consolas" panose="020B0609020204030204" pitchFamily="49" charset="0"/>
              </a:rPr>
              <a:t>(</a:t>
            </a:r>
            <a:r>
              <a:rPr lang="en-US" altLang="zh-CN" sz="900" b="0" dirty="0" err="1">
                <a:solidFill>
                  <a:srgbClr val="333333"/>
                </a:solidFill>
                <a:effectLst/>
                <a:latin typeface="Consolas" panose="020B0609020204030204" pitchFamily="49" charset="0"/>
              </a:rPr>
              <a:t>DACWidth</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7A3E9D"/>
                </a:solidFill>
                <a:effectLst/>
                <a:latin typeface="Consolas" panose="020B0609020204030204" pitchFamily="49" charset="0"/>
              </a:rPr>
              <a:t>integer</a:t>
            </a:r>
            <a:r>
              <a:rPr lang="en-US" altLang="zh-CN" sz="900" b="0" dirty="0">
                <a:solidFill>
                  <a:srgbClr val="333333"/>
                </a:solidFill>
                <a:effectLst/>
                <a:latin typeface="Consolas" panose="020B0609020204030204" pitchFamily="49" charset="0"/>
              </a:rPr>
              <a:t> </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9C5D27"/>
                </a:solidFill>
                <a:effectLst/>
                <a:latin typeface="Consolas" panose="020B0609020204030204" pitchFamily="49" charset="0"/>
              </a:rPr>
              <a:t>8</a:t>
            </a:r>
            <a:r>
              <a:rPr lang="en-US" altLang="zh-CN" sz="900" b="0" dirty="0">
                <a:solidFill>
                  <a:srgbClr val="333333"/>
                </a:solidFill>
                <a:effectLst/>
                <a:latin typeface="Consolas" panose="020B0609020204030204" pitchFamily="49" charset="0"/>
              </a:rPr>
              <a:t>;</a:t>
            </a:r>
          </a:p>
          <a:p>
            <a:r>
              <a:rPr lang="en-US" altLang="zh-CN" sz="900" b="0" dirty="0">
                <a:solidFill>
                  <a:srgbClr val="333333"/>
                </a:solidFill>
                <a:effectLst/>
                <a:latin typeface="Consolas" panose="020B0609020204030204" pitchFamily="49" charset="0"/>
              </a:rPr>
              <a:t>            </a:t>
            </a:r>
            <a:r>
              <a:rPr lang="en-US" altLang="zh-CN" sz="900" b="0" dirty="0" err="1">
                <a:solidFill>
                  <a:srgbClr val="333333"/>
                </a:solidFill>
                <a:effectLst/>
                <a:latin typeface="Consolas" panose="020B0609020204030204" pitchFamily="49" charset="0"/>
              </a:rPr>
              <a:t>CounterWidth</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7A3E9D"/>
                </a:solidFill>
                <a:effectLst/>
                <a:latin typeface="Consolas" panose="020B0609020204030204" pitchFamily="49" charset="0"/>
              </a:rPr>
              <a:t>integer</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9C5D27"/>
                </a:solidFill>
                <a:effectLst/>
                <a:latin typeface="Consolas" panose="020B0609020204030204" pitchFamily="49" charset="0"/>
              </a:rPr>
              <a:t>8</a:t>
            </a:r>
            <a:r>
              <a:rPr lang="en-US" altLang="zh-CN" sz="900" b="0" dirty="0">
                <a:solidFill>
                  <a:srgbClr val="333333"/>
                </a:solidFill>
                <a:effectLst/>
                <a:latin typeface="Consolas" panose="020B0609020204030204" pitchFamily="49" charset="0"/>
              </a:rPr>
              <a:t>)</a:t>
            </a:r>
            <a:r>
              <a:rPr lang="en-US" altLang="zh-CN" sz="900" b="0" dirty="0">
                <a:solidFill>
                  <a:srgbClr val="777777"/>
                </a:solidFill>
                <a:effectLst/>
                <a:latin typeface="Consolas" panose="020B0609020204030204" pitchFamily="49" charset="0"/>
              </a:rPr>
              <a:t>;</a:t>
            </a:r>
            <a:endParaRPr lang="en-US" altLang="zh-CN" sz="900" b="0" dirty="0">
              <a:solidFill>
                <a:srgbClr val="333333"/>
              </a:solidFill>
              <a:effectLst/>
              <a:latin typeface="Consolas" panose="020B0609020204030204" pitchFamily="49" charset="0"/>
            </a:endParaRPr>
          </a:p>
          <a:p>
            <a:r>
              <a:rPr lang="en-US" altLang="zh-CN" sz="900" b="0" dirty="0">
                <a:solidFill>
                  <a:srgbClr val="333333"/>
                </a:solidFill>
                <a:effectLst/>
                <a:latin typeface="Consolas" panose="020B0609020204030204" pitchFamily="49" charset="0"/>
              </a:rPr>
              <a:t>    </a:t>
            </a:r>
          </a:p>
          <a:p>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port</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reset, </a:t>
            </a:r>
            <a:r>
              <a:rPr lang="en-US" altLang="zh-CN" sz="900" b="0" dirty="0" err="1">
                <a:solidFill>
                  <a:srgbClr val="333333"/>
                </a:solidFill>
                <a:effectLst/>
                <a:latin typeface="Consolas" panose="020B0609020204030204" pitchFamily="49" charset="0"/>
              </a:rPr>
              <a:t>clk</a:t>
            </a:r>
            <a:r>
              <a:rPr lang="en-US" altLang="zh-CN" sz="900" b="0" dirty="0">
                <a:solidFill>
                  <a:srgbClr val="333333"/>
                </a:solidFill>
                <a:effectLst/>
                <a:latin typeface="Consolas" panose="020B0609020204030204" pitchFamily="49" charset="0"/>
              </a:rPr>
              <a:t>, PWR</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in</a:t>
            </a:r>
            <a:r>
              <a:rPr lang="en-US" altLang="zh-CN" sz="900" b="0" dirty="0">
                <a:solidFill>
                  <a:srgbClr val="333333"/>
                </a:solidFill>
                <a:effectLst/>
                <a:latin typeface="Consolas" panose="020B0609020204030204" pitchFamily="49" charset="0"/>
              </a:rPr>
              <a:t> </a:t>
            </a:r>
            <a:r>
              <a:rPr lang="en-US" altLang="zh-CN" sz="900" b="0" dirty="0" err="1">
                <a:solidFill>
                  <a:srgbClr val="7A3E9D"/>
                </a:solidFill>
                <a:effectLst/>
                <a:latin typeface="Consolas" panose="020B0609020204030204" pitchFamily="49" charset="0"/>
              </a:rPr>
              <a:t>std_logic</a:t>
            </a:r>
            <a:r>
              <a:rPr lang="en-US" altLang="zh-CN" sz="900" b="0" dirty="0">
                <a:solidFill>
                  <a:srgbClr val="333333"/>
                </a:solidFill>
                <a:effectLst/>
                <a:latin typeface="Consolas" panose="020B0609020204030204" pitchFamily="49" charset="0"/>
              </a:rPr>
              <a:t>;</a:t>
            </a:r>
          </a:p>
          <a:p>
            <a:r>
              <a:rPr lang="en-US" altLang="zh-CN" sz="900" b="0" dirty="0">
                <a:solidFill>
                  <a:srgbClr val="333333"/>
                </a:solidFill>
                <a:effectLst/>
                <a:latin typeface="Consolas" panose="020B0609020204030204" pitchFamily="49" charset="0"/>
              </a:rPr>
              <a:t>        </a:t>
            </a:r>
            <a:r>
              <a:rPr lang="en-US" altLang="zh-CN" sz="900" b="0" dirty="0" err="1">
                <a:solidFill>
                  <a:srgbClr val="333333"/>
                </a:solidFill>
                <a:effectLst/>
                <a:latin typeface="Consolas" panose="020B0609020204030204" pitchFamily="49" charset="0"/>
              </a:rPr>
              <a:t>SWPeriod</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in</a:t>
            </a:r>
            <a:r>
              <a:rPr lang="en-US" altLang="zh-CN" sz="900" b="0" dirty="0">
                <a:solidFill>
                  <a:srgbClr val="333333"/>
                </a:solidFill>
                <a:effectLst/>
                <a:latin typeface="Consolas" panose="020B0609020204030204" pitchFamily="49" charset="0"/>
              </a:rPr>
              <a:t> </a:t>
            </a:r>
            <a:r>
              <a:rPr lang="en-US" altLang="zh-CN" sz="900" b="0" dirty="0" err="1">
                <a:solidFill>
                  <a:srgbClr val="7A3E9D"/>
                </a:solidFill>
                <a:effectLst/>
                <a:latin typeface="Consolas" panose="020B0609020204030204" pitchFamily="49" charset="0"/>
              </a:rPr>
              <a:t>std_logic_vector</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CounterWidth</a:t>
            </a:r>
            <a:r>
              <a:rPr lang="en-US" altLang="zh-CN" sz="900" b="0" dirty="0">
                <a:solidFill>
                  <a:srgbClr val="777777"/>
                </a:solidFill>
                <a:effectLst/>
                <a:latin typeface="Consolas" panose="020B0609020204030204" pitchFamily="49" charset="0"/>
              </a:rPr>
              <a:t>-</a:t>
            </a:r>
            <a:r>
              <a:rPr lang="en-US" altLang="zh-CN" sz="900" b="0" dirty="0">
                <a:solidFill>
                  <a:srgbClr val="9C5D27"/>
                </a:solidFill>
                <a:effectLst/>
                <a:latin typeface="Consolas" panose="020B0609020204030204" pitchFamily="49" charset="0"/>
              </a:rPr>
              <a:t>1</a:t>
            </a:r>
            <a:r>
              <a:rPr lang="en-US" altLang="zh-CN" sz="900" b="0" dirty="0">
                <a:solidFill>
                  <a:srgbClr val="333333"/>
                </a:solidFill>
                <a:effectLst/>
                <a:latin typeface="Consolas" panose="020B0609020204030204" pitchFamily="49" charset="0"/>
              </a:rPr>
              <a:t> </a:t>
            </a:r>
            <a:r>
              <a:rPr lang="en-US" altLang="zh-CN" sz="900" b="0" dirty="0" err="1">
                <a:solidFill>
                  <a:srgbClr val="4B69C6"/>
                </a:solidFill>
                <a:effectLst/>
                <a:latin typeface="Consolas" panose="020B0609020204030204" pitchFamily="49" charset="0"/>
              </a:rPr>
              <a:t>downto</a:t>
            </a:r>
            <a:r>
              <a:rPr lang="en-US" altLang="zh-CN" sz="900" b="0" dirty="0">
                <a:solidFill>
                  <a:srgbClr val="333333"/>
                </a:solidFill>
                <a:effectLst/>
                <a:latin typeface="Consolas" panose="020B0609020204030204" pitchFamily="49" charset="0"/>
              </a:rPr>
              <a:t> </a:t>
            </a:r>
            <a:r>
              <a:rPr lang="en-US" altLang="zh-CN" sz="900" b="0" dirty="0">
                <a:solidFill>
                  <a:srgbClr val="9C5D27"/>
                </a:solidFill>
                <a:effectLst/>
                <a:latin typeface="Consolas" panose="020B0609020204030204" pitchFamily="49" charset="0"/>
              </a:rPr>
              <a:t>0</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a:t>
            </a:r>
          </a:p>
          <a:p>
            <a:r>
              <a:rPr lang="en-US" altLang="zh-CN" sz="900" b="0" dirty="0">
                <a:solidFill>
                  <a:srgbClr val="333333"/>
                </a:solidFill>
                <a:effectLst/>
                <a:latin typeface="Consolas" panose="020B0609020204030204" pitchFamily="49" charset="0"/>
              </a:rPr>
              <a:t>        SGNSWON</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out</a:t>
            </a:r>
            <a:r>
              <a:rPr lang="en-US" altLang="zh-CN" sz="900" b="0" dirty="0">
                <a:solidFill>
                  <a:srgbClr val="333333"/>
                </a:solidFill>
                <a:effectLst/>
                <a:latin typeface="Consolas" panose="020B0609020204030204" pitchFamily="49" charset="0"/>
              </a:rPr>
              <a:t> </a:t>
            </a:r>
            <a:r>
              <a:rPr lang="en-US" altLang="zh-CN" sz="900" b="0" dirty="0" err="1">
                <a:solidFill>
                  <a:srgbClr val="7A3E9D"/>
                </a:solidFill>
                <a:effectLst/>
                <a:latin typeface="Consolas" panose="020B0609020204030204" pitchFamily="49" charset="0"/>
              </a:rPr>
              <a:t>std_logic</a:t>
            </a:r>
            <a:r>
              <a:rPr lang="en-US" altLang="zh-CN" sz="900" b="0" dirty="0">
                <a:solidFill>
                  <a:srgbClr val="333333"/>
                </a:solidFill>
                <a:effectLst/>
                <a:latin typeface="Consolas" panose="020B0609020204030204" pitchFamily="49" charset="0"/>
              </a:rPr>
              <a:t>;</a:t>
            </a:r>
          </a:p>
          <a:p>
            <a:r>
              <a:rPr lang="en-US" altLang="zh-CN" sz="900" b="0" dirty="0">
                <a:solidFill>
                  <a:srgbClr val="333333"/>
                </a:solidFill>
                <a:effectLst/>
                <a:latin typeface="Consolas" panose="020B0609020204030204" pitchFamily="49" charset="0"/>
              </a:rPr>
              <a:t>        SGNSWOFF</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in</a:t>
            </a:r>
            <a:r>
              <a:rPr lang="en-US" altLang="zh-CN" sz="900" b="0" dirty="0">
                <a:solidFill>
                  <a:srgbClr val="333333"/>
                </a:solidFill>
                <a:effectLst/>
                <a:latin typeface="Consolas" panose="020B0609020204030204" pitchFamily="49" charset="0"/>
              </a:rPr>
              <a:t> </a:t>
            </a:r>
            <a:r>
              <a:rPr lang="en-US" altLang="zh-CN" sz="900" b="0" dirty="0" err="1">
                <a:solidFill>
                  <a:srgbClr val="7A3E9D"/>
                </a:solidFill>
                <a:effectLst/>
                <a:latin typeface="Consolas" panose="020B0609020204030204" pitchFamily="49" charset="0"/>
              </a:rPr>
              <a:t>std_logic</a:t>
            </a:r>
            <a:r>
              <a:rPr lang="en-US" altLang="zh-CN" sz="900" b="0" dirty="0">
                <a:solidFill>
                  <a:srgbClr val="333333"/>
                </a:solidFill>
                <a:effectLst/>
                <a:latin typeface="Consolas" panose="020B0609020204030204" pitchFamily="49" charset="0"/>
              </a:rPr>
              <a:t>;</a:t>
            </a:r>
          </a:p>
          <a:p>
            <a:r>
              <a:rPr lang="en-US" altLang="zh-CN" sz="900" b="0" dirty="0">
                <a:solidFill>
                  <a:srgbClr val="333333"/>
                </a:solidFill>
                <a:effectLst/>
                <a:latin typeface="Consolas" panose="020B0609020204030204" pitchFamily="49" charset="0"/>
              </a:rPr>
              <a:t>        </a:t>
            </a:r>
            <a:r>
              <a:rPr lang="en-US" altLang="zh-CN" sz="900" b="0" dirty="0" err="1">
                <a:solidFill>
                  <a:srgbClr val="333333"/>
                </a:solidFill>
                <a:effectLst/>
                <a:latin typeface="Consolas" panose="020B0609020204030204" pitchFamily="49" charset="0"/>
              </a:rPr>
              <a:t>PhSelect</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out</a:t>
            </a:r>
            <a:r>
              <a:rPr lang="en-US" altLang="zh-CN" sz="900" b="0" dirty="0">
                <a:solidFill>
                  <a:srgbClr val="333333"/>
                </a:solidFill>
                <a:effectLst/>
                <a:latin typeface="Consolas" panose="020B0609020204030204" pitchFamily="49" charset="0"/>
              </a:rPr>
              <a:t> </a:t>
            </a:r>
            <a:r>
              <a:rPr lang="en-US" altLang="zh-CN" sz="900" b="0" dirty="0" err="1">
                <a:solidFill>
                  <a:srgbClr val="7A3E9D"/>
                </a:solidFill>
                <a:effectLst/>
                <a:latin typeface="Consolas" panose="020B0609020204030204" pitchFamily="49" charset="0"/>
              </a:rPr>
              <a:t>std_logic_vector</a:t>
            </a:r>
            <a:r>
              <a:rPr lang="en-US" altLang="zh-CN" sz="900" b="0" dirty="0">
                <a:solidFill>
                  <a:srgbClr val="777777"/>
                </a:solidFill>
                <a:effectLst/>
                <a:latin typeface="Consolas" panose="020B0609020204030204" pitchFamily="49" charset="0"/>
              </a:rPr>
              <a:t>(</a:t>
            </a:r>
            <a:r>
              <a:rPr lang="en-US" altLang="zh-CN" sz="900" b="0" dirty="0">
                <a:solidFill>
                  <a:srgbClr val="9C5D27"/>
                </a:solidFill>
                <a:effectLst/>
                <a:latin typeface="Consolas" panose="020B0609020204030204" pitchFamily="49" charset="0"/>
              </a:rPr>
              <a:t>1</a:t>
            </a:r>
            <a:r>
              <a:rPr lang="en-US" altLang="zh-CN" sz="900" b="0" dirty="0">
                <a:solidFill>
                  <a:srgbClr val="333333"/>
                </a:solidFill>
                <a:effectLst/>
                <a:latin typeface="Consolas" panose="020B0609020204030204" pitchFamily="49" charset="0"/>
              </a:rPr>
              <a:t> </a:t>
            </a:r>
            <a:r>
              <a:rPr lang="en-US" altLang="zh-CN" sz="900" b="0" dirty="0" err="1">
                <a:solidFill>
                  <a:srgbClr val="4B69C6"/>
                </a:solidFill>
                <a:effectLst/>
                <a:latin typeface="Consolas" panose="020B0609020204030204" pitchFamily="49" charset="0"/>
              </a:rPr>
              <a:t>downto</a:t>
            </a:r>
            <a:r>
              <a:rPr lang="en-US" altLang="zh-CN" sz="900" b="0" dirty="0">
                <a:solidFill>
                  <a:srgbClr val="333333"/>
                </a:solidFill>
                <a:effectLst/>
                <a:latin typeface="Consolas" panose="020B0609020204030204" pitchFamily="49" charset="0"/>
              </a:rPr>
              <a:t> </a:t>
            </a:r>
            <a:r>
              <a:rPr lang="en-US" altLang="zh-CN" sz="900" b="0" dirty="0">
                <a:solidFill>
                  <a:srgbClr val="9C5D27"/>
                </a:solidFill>
                <a:effectLst/>
                <a:latin typeface="Consolas" panose="020B0609020204030204" pitchFamily="49" charset="0"/>
              </a:rPr>
              <a:t>0</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a:t>
            </a:r>
          </a:p>
          <a:p>
            <a:r>
              <a:rPr lang="en-US" altLang="zh-CN" sz="900" b="0" dirty="0">
                <a:solidFill>
                  <a:srgbClr val="333333"/>
                </a:solidFill>
                <a:effectLst/>
                <a:latin typeface="Consolas" panose="020B0609020204030204" pitchFamily="49" charset="0"/>
              </a:rPr>
              <a:t>        DACV,DACI</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out</a:t>
            </a:r>
            <a:r>
              <a:rPr lang="en-US" altLang="zh-CN" sz="900" b="0" dirty="0">
                <a:solidFill>
                  <a:srgbClr val="333333"/>
                </a:solidFill>
                <a:effectLst/>
                <a:latin typeface="Consolas" panose="020B0609020204030204" pitchFamily="49" charset="0"/>
              </a:rPr>
              <a:t> </a:t>
            </a:r>
            <a:r>
              <a:rPr lang="en-US" altLang="zh-CN" sz="900" b="0" dirty="0" err="1">
                <a:solidFill>
                  <a:srgbClr val="7A3E9D"/>
                </a:solidFill>
                <a:effectLst/>
                <a:latin typeface="Consolas" panose="020B0609020204030204" pitchFamily="49" charset="0"/>
              </a:rPr>
              <a:t>std_logic_vector</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DACWidth</a:t>
            </a:r>
            <a:r>
              <a:rPr lang="en-US" altLang="zh-CN" sz="900" b="0" dirty="0">
                <a:solidFill>
                  <a:srgbClr val="777777"/>
                </a:solidFill>
                <a:effectLst/>
                <a:latin typeface="Consolas" panose="020B0609020204030204" pitchFamily="49" charset="0"/>
              </a:rPr>
              <a:t>-</a:t>
            </a:r>
            <a:r>
              <a:rPr lang="en-US" altLang="zh-CN" sz="900" b="0" dirty="0">
                <a:solidFill>
                  <a:srgbClr val="9C5D27"/>
                </a:solidFill>
                <a:effectLst/>
                <a:latin typeface="Consolas" panose="020B0609020204030204" pitchFamily="49" charset="0"/>
              </a:rPr>
              <a:t>1</a:t>
            </a:r>
            <a:r>
              <a:rPr lang="en-US" altLang="zh-CN" sz="900" b="0" dirty="0">
                <a:solidFill>
                  <a:srgbClr val="333333"/>
                </a:solidFill>
                <a:effectLst/>
                <a:latin typeface="Consolas" panose="020B0609020204030204" pitchFamily="49" charset="0"/>
              </a:rPr>
              <a:t> </a:t>
            </a:r>
            <a:r>
              <a:rPr lang="en-US" altLang="zh-CN" sz="900" b="0" dirty="0" err="1">
                <a:solidFill>
                  <a:srgbClr val="4B69C6"/>
                </a:solidFill>
                <a:effectLst/>
                <a:latin typeface="Consolas" panose="020B0609020204030204" pitchFamily="49" charset="0"/>
              </a:rPr>
              <a:t>downto</a:t>
            </a:r>
            <a:r>
              <a:rPr lang="en-US" altLang="zh-CN" sz="900" b="0" dirty="0">
                <a:solidFill>
                  <a:srgbClr val="333333"/>
                </a:solidFill>
                <a:effectLst/>
                <a:latin typeface="Consolas" panose="020B0609020204030204" pitchFamily="49" charset="0"/>
              </a:rPr>
              <a:t> </a:t>
            </a:r>
            <a:r>
              <a:rPr lang="en-US" altLang="zh-CN" sz="900" b="0" dirty="0">
                <a:solidFill>
                  <a:srgbClr val="9C5D27"/>
                </a:solidFill>
                <a:effectLst/>
                <a:latin typeface="Consolas" panose="020B0609020204030204" pitchFamily="49" charset="0"/>
              </a:rPr>
              <a:t>0</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a:t>
            </a:r>
          </a:p>
          <a:p>
            <a:r>
              <a:rPr lang="en-US" altLang="zh-CN" sz="900" b="0" dirty="0">
                <a:solidFill>
                  <a:srgbClr val="333333"/>
                </a:solidFill>
                <a:effectLst/>
                <a:latin typeface="Consolas" panose="020B0609020204030204" pitchFamily="49" charset="0"/>
              </a:rPr>
              <a:t>        </a:t>
            </a:r>
            <a:r>
              <a:rPr lang="en-US" altLang="zh-CN" sz="900" b="0" dirty="0" err="1">
                <a:solidFill>
                  <a:srgbClr val="333333"/>
                </a:solidFill>
                <a:effectLst/>
                <a:latin typeface="Consolas" panose="020B0609020204030204" pitchFamily="49" charset="0"/>
              </a:rPr>
              <a:t>CompV</a:t>
            </a:r>
            <a:r>
              <a:rPr lang="en-US" altLang="zh-CN" sz="900" b="0" dirty="0">
                <a:solidFill>
                  <a:srgbClr val="777777"/>
                </a:solidFill>
                <a:effectLst/>
                <a:latin typeface="Consolas" panose="020B0609020204030204" pitchFamily="49" charset="0"/>
              </a:rPr>
              <a:t>:</a:t>
            </a:r>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in</a:t>
            </a:r>
            <a:r>
              <a:rPr lang="en-US" altLang="zh-CN" sz="900" b="0" dirty="0">
                <a:solidFill>
                  <a:srgbClr val="333333"/>
                </a:solidFill>
                <a:effectLst/>
                <a:latin typeface="Consolas" panose="020B0609020204030204" pitchFamily="49" charset="0"/>
              </a:rPr>
              <a:t> </a:t>
            </a:r>
            <a:r>
              <a:rPr lang="en-US" altLang="zh-CN" sz="900" b="0" dirty="0" err="1">
                <a:solidFill>
                  <a:srgbClr val="7A3E9D"/>
                </a:solidFill>
                <a:effectLst/>
                <a:latin typeface="Consolas" panose="020B0609020204030204" pitchFamily="49" charset="0"/>
              </a:rPr>
              <a:t>std_logic</a:t>
            </a:r>
            <a:r>
              <a:rPr lang="en-US" altLang="zh-CN" sz="900" b="0" dirty="0">
                <a:solidFill>
                  <a:srgbClr val="333333"/>
                </a:solidFill>
                <a:effectLst/>
                <a:latin typeface="Consolas" panose="020B0609020204030204" pitchFamily="49" charset="0"/>
              </a:rPr>
              <a:t>)</a:t>
            </a:r>
            <a:r>
              <a:rPr lang="en-US" altLang="zh-CN" sz="900" b="0" dirty="0">
                <a:solidFill>
                  <a:srgbClr val="777777"/>
                </a:solidFill>
                <a:effectLst/>
                <a:latin typeface="Consolas" panose="020B0609020204030204" pitchFamily="49" charset="0"/>
              </a:rPr>
              <a:t>;</a:t>
            </a:r>
            <a:endParaRPr lang="en-US" altLang="zh-CN" sz="900" b="0" dirty="0">
              <a:solidFill>
                <a:srgbClr val="333333"/>
              </a:solidFill>
              <a:effectLst/>
              <a:latin typeface="Consolas" panose="020B0609020204030204" pitchFamily="49" charset="0"/>
            </a:endParaRPr>
          </a:p>
          <a:p>
            <a:r>
              <a:rPr lang="en-US" altLang="zh-CN" sz="900" b="0" dirty="0">
                <a:solidFill>
                  <a:srgbClr val="4B69C6"/>
                </a:solidFill>
                <a:effectLst/>
                <a:latin typeface="Consolas" panose="020B0609020204030204" pitchFamily="49" charset="0"/>
              </a:rPr>
              <a:t>end</a:t>
            </a:r>
            <a:r>
              <a:rPr lang="en-US" altLang="zh-CN" sz="900" b="0" dirty="0">
                <a:solidFill>
                  <a:srgbClr val="333333"/>
                </a:solidFill>
                <a:effectLst/>
                <a:latin typeface="Consolas" panose="020B0609020204030204" pitchFamily="49" charset="0"/>
              </a:rPr>
              <a:t> </a:t>
            </a:r>
            <a:r>
              <a:rPr lang="en-US" altLang="zh-CN" sz="900" b="1" dirty="0" err="1">
                <a:solidFill>
                  <a:srgbClr val="7A3E9D"/>
                </a:solidFill>
                <a:effectLst/>
                <a:latin typeface="Consolas" panose="020B0609020204030204" pitchFamily="49" charset="0"/>
              </a:rPr>
              <a:t>control_unit</a:t>
            </a:r>
            <a:r>
              <a:rPr lang="en-US" altLang="zh-CN" sz="900" b="0" dirty="0">
                <a:solidFill>
                  <a:srgbClr val="777777"/>
                </a:solidFill>
                <a:effectLst/>
                <a:latin typeface="Consolas" panose="020B0609020204030204" pitchFamily="49" charset="0"/>
              </a:rPr>
              <a:t>;</a:t>
            </a:r>
            <a:endParaRPr lang="en-US" altLang="zh-CN" sz="900" b="0" dirty="0">
              <a:solidFill>
                <a:srgbClr val="333333"/>
              </a:solidFill>
              <a:effectLst/>
              <a:latin typeface="Consolas" panose="020B0609020204030204" pitchFamily="49" charset="0"/>
            </a:endParaRPr>
          </a:p>
          <a:p>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end</a:t>
            </a:r>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if</a:t>
            </a:r>
            <a:r>
              <a:rPr lang="en-US" altLang="zh-CN" sz="900" b="0" dirty="0">
                <a:solidFill>
                  <a:srgbClr val="777777"/>
                </a:solidFill>
                <a:effectLst/>
                <a:latin typeface="Consolas" panose="020B0609020204030204" pitchFamily="49" charset="0"/>
              </a:rPr>
              <a:t>;</a:t>
            </a:r>
            <a:endParaRPr lang="en-US" altLang="zh-CN" sz="900" b="0" dirty="0">
              <a:solidFill>
                <a:srgbClr val="333333"/>
              </a:solidFill>
              <a:effectLst/>
              <a:latin typeface="Consolas" panose="020B0609020204030204" pitchFamily="49" charset="0"/>
            </a:endParaRPr>
          </a:p>
          <a:p>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end</a:t>
            </a:r>
            <a:r>
              <a:rPr lang="en-US" altLang="zh-CN" sz="900" b="0" dirty="0">
                <a:solidFill>
                  <a:srgbClr val="333333"/>
                </a:solidFill>
                <a:effectLst/>
                <a:latin typeface="Consolas" panose="020B0609020204030204" pitchFamily="49" charset="0"/>
              </a:rPr>
              <a:t> </a:t>
            </a:r>
            <a:r>
              <a:rPr lang="en-US" altLang="zh-CN" sz="900" b="0" dirty="0">
                <a:solidFill>
                  <a:srgbClr val="4B69C6"/>
                </a:solidFill>
                <a:effectLst/>
                <a:latin typeface="Consolas" panose="020B0609020204030204" pitchFamily="49" charset="0"/>
              </a:rPr>
              <a:t>process</a:t>
            </a:r>
            <a:r>
              <a:rPr lang="en-US" altLang="zh-CN" sz="900" b="0" dirty="0">
                <a:solidFill>
                  <a:srgbClr val="777777"/>
                </a:solidFill>
                <a:effectLst/>
                <a:latin typeface="Consolas" panose="020B0609020204030204" pitchFamily="49" charset="0"/>
              </a:rPr>
              <a:t>;</a:t>
            </a:r>
            <a:endParaRPr lang="en-US" altLang="zh-CN" sz="900" b="0" dirty="0">
              <a:solidFill>
                <a:srgbClr val="333333"/>
              </a:solidFill>
              <a:effectLst/>
              <a:latin typeface="Consolas" panose="020B0609020204030204" pitchFamily="49" charset="0"/>
            </a:endParaRPr>
          </a:p>
          <a:p>
            <a:r>
              <a:rPr lang="en-US" altLang="zh-CN" sz="900" b="0" dirty="0">
                <a:solidFill>
                  <a:srgbClr val="4B69C6"/>
                </a:solidFill>
                <a:effectLst/>
                <a:latin typeface="Consolas" panose="020B0609020204030204" pitchFamily="49" charset="0"/>
              </a:rPr>
              <a:t>end</a:t>
            </a:r>
            <a:r>
              <a:rPr lang="en-US" altLang="zh-CN" sz="900" b="0" dirty="0">
                <a:solidFill>
                  <a:srgbClr val="333333"/>
                </a:solidFill>
                <a:effectLst/>
                <a:latin typeface="Consolas" panose="020B0609020204030204" pitchFamily="49" charset="0"/>
              </a:rPr>
              <a:t> </a:t>
            </a:r>
            <a:r>
              <a:rPr lang="en-US" altLang="zh-CN" sz="900" b="1" dirty="0">
                <a:solidFill>
                  <a:srgbClr val="7A3E9D"/>
                </a:solidFill>
                <a:effectLst/>
                <a:latin typeface="Consolas" panose="020B0609020204030204" pitchFamily="49" charset="0"/>
              </a:rPr>
              <a:t>algorithm</a:t>
            </a:r>
            <a:r>
              <a:rPr lang="en-US" altLang="zh-CN" sz="900" b="0" dirty="0">
                <a:solidFill>
                  <a:srgbClr val="777777"/>
                </a:solidFill>
                <a:effectLst/>
                <a:latin typeface="Consolas" panose="020B0609020204030204" pitchFamily="49" charset="0"/>
              </a:rPr>
              <a:t>;</a:t>
            </a:r>
            <a:endParaRPr lang="en-US" altLang="zh-CN" sz="900" b="0" dirty="0">
              <a:solidFill>
                <a:srgbClr val="333333"/>
              </a:solidFill>
              <a:effectLst/>
              <a:latin typeface="Consolas" panose="020B0609020204030204" pitchFamily="49" charset="0"/>
            </a:endParaRPr>
          </a:p>
        </p:txBody>
      </p:sp>
      <p:pic>
        <p:nvPicPr>
          <p:cNvPr id="6" name="图片 5">
            <a:extLst>
              <a:ext uri="{FF2B5EF4-FFF2-40B4-BE49-F238E27FC236}">
                <a16:creationId xmlns:a16="http://schemas.microsoft.com/office/drawing/2014/main" id="{61FE5A00-FA79-4701-A666-10B2959AEF88}"/>
              </a:ext>
            </a:extLst>
          </p:cNvPr>
          <p:cNvPicPr>
            <a:picLocks noChangeAspect="1"/>
          </p:cNvPicPr>
          <p:nvPr/>
        </p:nvPicPr>
        <p:blipFill>
          <a:blip r:embed="rId2"/>
          <a:stretch>
            <a:fillRect/>
          </a:stretch>
        </p:blipFill>
        <p:spPr>
          <a:xfrm>
            <a:off x="5378450" y="4120722"/>
            <a:ext cx="3492500" cy="2557401"/>
          </a:xfrm>
          <a:prstGeom prst="rect">
            <a:avLst/>
          </a:prstGeom>
        </p:spPr>
      </p:pic>
      <p:sp>
        <p:nvSpPr>
          <p:cNvPr id="8" name="灯片编号占位符 7">
            <a:extLst>
              <a:ext uri="{FF2B5EF4-FFF2-40B4-BE49-F238E27FC236}">
                <a16:creationId xmlns:a16="http://schemas.microsoft.com/office/drawing/2014/main" id="{FAC1F5F2-B4E4-4AD9-9E9C-6BC6663DEF77}"/>
              </a:ext>
            </a:extLst>
          </p:cNvPr>
          <p:cNvSpPr>
            <a:spLocks noGrp="1"/>
          </p:cNvSpPr>
          <p:nvPr>
            <p:ph type="sldNum" sz="quarter" idx="12"/>
          </p:nvPr>
        </p:nvSpPr>
        <p:spPr/>
        <p:txBody>
          <a:bodyPr/>
          <a:lstStyle/>
          <a:p>
            <a:fld id="{10537617-F04D-2D48-8B5D-62F0364B9B54}" type="slidenum">
              <a:rPr lang="en-US" altLang="zh-CN" smtClean="0"/>
              <a:pPr/>
              <a:t>14</a:t>
            </a:fld>
            <a:endParaRPr lang="zh-CN" altLang="en-US"/>
          </a:p>
        </p:txBody>
      </p:sp>
    </p:spTree>
    <p:extLst>
      <p:ext uri="{BB962C8B-B14F-4D97-AF65-F5344CB8AC3E}">
        <p14:creationId xmlns:p14="http://schemas.microsoft.com/office/powerpoint/2010/main" val="72688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7" y="0"/>
            <a:ext cx="6078998" cy="944387"/>
          </a:xfrm>
        </p:spPr>
        <p:txBody>
          <a:bodyPr/>
          <a:lstStyle/>
          <a:p>
            <a:r>
              <a:rPr lang="en-US" altLang="zh-CN" dirty="0"/>
              <a:t>Assembling the digital controller</a:t>
            </a:r>
          </a:p>
        </p:txBody>
      </p:sp>
      <p:sp>
        <p:nvSpPr>
          <p:cNvPr id="6" name="文本框 5">
            <a:extLst>
              <a:ext uri="{FF2B5EF4-FFF2-40B4-BE49-F238E27FC236}">
                <a16:creationId xmlns:a16="http://schemas.microsoft.com/office/drawing/2014/main" id="{2940EBB4-7A0F-45F2-A66D-1A003CD46568}"/>
              </a:ext>
            </a:extLst>
          </p:cNvPr>
          <p:cNvSpPr txBox="1"/>
          <p:nvPr/>
        </p:nvSpPr>
        <p:spPr>
          <a:xfrm>
            <a:off x="247312" y="1191782"/>
            <a:ext cx="8649376" cy="54784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1400" b="0" dirty="0">
                <a:solidFill>
                  <a:srgbClr val="333333"/>
                </a:solidFill>
                <a:effectLst/>
                <a:latin typeface="Consolas" panose="020B0609020204030204" pitchFamily="49" charset="0"/>
              </a:rPr>
              <a:t>architecture structural of processor is</a:t>
            </a:r>
          </a:p>
          <a:p>
            <a:r>
              <a:rPr lang="en-US" altLang="zh-CN" sz="1400" b="0" dirty="0">
                <a:solidFill>
                  <a:srgbClr val="FF0000"/>
                </a:solidFill>
                <a:effectLst/>
                <a:latin typeface="Consolas" panose="020B0609020204030204" pitchFamily="49" charset="0"/>
              </a:rPr>
              <a:t>---</a:t>
            </a:r>
            <a:br>
              <a:rPr lang="en-US" altLang="zh-CN" sz="1400" b="0" dirty="0">
                <a:solidFill>
                  <a:srgbClr val="333333"/>
                </a:solidFill>
                <a:effectLst/>
                <a:latin typeface="Consolas" panose="020B0609020204030204" pitchFamily="49" charset="0"/>
              </a:rPr>
            </a:br>
            <a:r>
              <a:rPr lang="en-US" altLang="zh-CN" sz="1400" b="0" dirty="0">
                <a:solidFill>
                  <a:srgbClr val="FF0000"/>
                </a:solidFill>
                <a:effectLst/>
                <a:latin typeface="Consolas" panose="020B0609020204030204" pitchFamily="49" charset="0"/>
              </a:rPr>
              <a:t>-- COMPONENT declarations (DATAPATH &amp; CONTOL UNIT)</a:t>
            </a:r>
          </a:p>
          <a:p>
            <a:r>
              <a:rPr lang="en-US" altLang="zh-CN" sz="1400" b="0" dirty="0">
                <a:solidFill>
                  <a:srgbClr val="4B69C6"/>
                </a:solidFill>
                <a:effectLst/>
                <a:latin typeface="Consolas" panose="020B0609020204030204" pitchFamily="49" charset="0"/>
              </a:rPr>
              <a:t>signal</a:t>
            </a:r>
            <a:r>
              <a:rPr lang="en-US" altLang="zh-CN" sz="1400" b="0" dirty="0">
                <a:solidFill>
                  <a:srgbClr val="333333"/>
                </a:solidFill>
                <a:effectLst/>
                <a:latin typeface="Consolas" panose="020B0609020204030204" pitchFamily="49" charset="0"/>
              </a:rPr>
              <a:t>  SWCLK</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SGNSWON</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SGNSWOFF</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err="1">
                <a:solidFill>
                  <a:srgbClr val="7A3E9D"/>
                </a:solidFill>
                <a:effectLst/>
                <a:latin typeface="Consolas" panose="020B0609020204030204" pitchFamily="49" charset="0"/>
              </a:rPr>
              <a:t>std_logic</a:t>
            </a:r>
            <a:r>
              <a:rPr lang="en-US" altLang="zh-CN" sz="1400" b="0" dirty="0">
                <a:solidFill>
                  <a:srgbClr val="777777"/>
                </a:solidFill>
                <a:effectLst/>
                <a:latin typeface="Consolas" panose="020B0609020204030204" pitchFamily="49" charset="0"/>
              </a:rPr>
              <a:t>;</a:t>
            </a:r>
            <a:endParaRPr lang="en-US" altLang="zh-CN" sz="1400" b="0" dirty="0">
              <a:solidFill>
                <a:srgbClr val="333333"/>
              </a:solidFill>
              <a:effectLst/>
              <a:latin typeface="Consolas" panose="020B0609020204030204" pitchFamily="49" charset="0"/>
            </a:endParaRPr>
          </a:p>
          <a:p>
            <a:r>
              <a:rPr lang="en-US" altLang="zh-CN" sz="1400" b="0" dirty="0">
                <a:solidFill>
                  <a:srgbClr val="4B69C6"/>
                </a:solidFill>
                <a:effectLst/>
                <a:latin typeface="Consolas" panose="020B0609020204030204" pitchFamily="49" charset="0"/>
              </a:rPr>
              <a:t>signal</a:t>
            </a:r>
            <a:r>
              <a:rPr lang="en-US" altLang="zh-CN" sz="1400" b="0" dirty="0">
                <a:solidFill>
                  <a:srgbClr val="333333"/>
                </a:solidFill>
                <a:effectLst/>
                <a:latin typeface="Consolas" panose="020B0609020204030204" pitchFamily="49" charset="0"/>
              </a:rPr>
              <a:t>  </a:t>
            </a:r>
            <a:r>
              <a:rPr lang="en-US" altLang="zh-CN" sz="1400" b="0" dirty="0" err="1">
                <a:solidFill>
                  <a:srgbClr val="333333"/>
                </a:solidFill>
                <a:effectLst/>
                <a:latin typeface="Consolas" panose="020B0609020204030204" pitchFamily="49" charset="0"/>
              </a:rPr>
              <a:t>PhSelect</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err="1">
                <a:solidFill>
                  <a:srgbClr val="7A3E9D"/>
                </a:solidFill>
                <a:effectLst/>
                <a:latin typeface="Consolas" panose="020B0609020204030204" pitchFamily="49" charset="0"/>
              </a:rPr>
              <a:t>std_logic_vector</a:t>
            </a:r>
            <a:r>
              <a:rPr lang="en-US" altLang="zh-CN" sz="1400" b="0" dirty="0">
                <a:solidFill>
                  <a:srgbClr val="777777"/>
                </a:solidFill>
                <a:effectLst/>
                <a:latin typeface="Consolas" panose="020B0609020204030204" pitchFamily="49" charset="0"/>
              </a:rPr>
              <a:t>(</a:t>
            </a:r>
            <a:r>
              <a:rPr lang="en-US" altLang="zh-CN" sz="1400" b="0" dirty="0">
                <a:solidFill>
                  <a:srgbClr val="9C5D27"/>
                </a:solidFill>
                <a:effectLst/>
                <a:latin typeface="Consolas" panose="020B0609020204030204" pitchFamily="49" charset="0"/>
              </a:rPr>
              <a:t>2</a:t>
            </a:r>
            <a:r>
              <a:rPr lang="en-US" altLang="zh-CN" sz="1400" b="0" dirty="0">
                <a:solidFill>
                  <a:srgbClr val="333333"/>
                </a:solidFill>
                <a:effectLst/>
                <a:latin typeface="Consolas" panose="020B0609020204030204" pitchFamily="49" charset="0"/>
              </a:rPr>
              <a:t> </a:t>
            </a:r>
            <a:r>
              <a:rPr lang="en-US" altLang="zh-CN" sz="1400" b="0" dirty="0" err="1">
                <a:solidFill>
                  <a:srgbClr val="4B69C6"/>
                </a:solidFill>
                <a:effectLst/>
                <a:latin typeface="Consolas" panose="020B0609020204030204" pitchFamily="49" charset="0"/>
              </a:rPr>
              <a:t>downto</a:t>
            </a:r>
            <a:r>
              <a:rPr lang="en-US" altLang="zh-CN" sz="1400" b="0" dirty="0">
                <a:solidFill>
                  <a:srgbClr val="333333"/>
                </a:solidFill>
                <a:effectLst/>
                <a:latin typeface="Consolas" panose="020B0609020204030204" pitchFamily="49" charset="0"/>
              </a:rPr>
              <a:t> </a:t>
            </a:r>
            <a:r>
              <a:rPr lang="en-US" altLang="zh-CN" sz="1400" b="0" dirty="0">
                <a:solidFill>
                  <a:srgbClr val="9C5D27"/>
                </a:solidFill>
                <a:effectLst/>
                <a:latin typeface="Consolas" panose="020B0609020204030204" pitchFamily="49" charset="0"/>
              </a:rPr>
              <a:t>0</a:t>
            </a:r>
            <a:r>
              <a:rPr lang="en-US" altLang="zh-CN" sz="1400" b="0" dirty="0">
                <a:solidFill>
                  <a:srgbClr val="777777"/>
                </a:solidFill>
                <a:effectLst/>
                <a:latin typeface="Consolas" panose="020B0609020204030204" pitchFamily="49" charset="0"/>
              </a:rPr>
              <a:t>);</a:t>
            </a:r>
            <a:endParaRPr lang="en-US" altLang="zh-CN" sz="1400" b="0" dirty="0">
              <a:solidFill>
                <a:srgbClr val="333333"/>
              </a:solidFill>
              <a:effectLst/>
              <a:latin typeface="Consolas" panose="020B0609020204030204" pitchFamily="49" charset="0"/>
            </a:endParaRPr>
          </a:p>
          <a:p>
            <a:r>
              <a:rPr lang="en-US" altLang="zh-CN" sz="1400" b="0" dirty="0">
                <a:solidFill>
                  <a:srgbClr val="4B69C6"/>
                </a:solidFill>
                <a:effectLst/>
                <a:latin typeface="Consolas" panose="020B0609020204030204" pitchFamily="49" charset="0"/>
              </a:rPr>
              <a:t>signal</a:t>
            </a:r>
            <a:r>
              <a:rPr lang="en-US" altLang="zh-CN" sz="1400" b="0" dirty="0">
                <a:solidFill>
                  <a:srgbClr val="333333"/>
                </a:solidFill>
                <a:effectLst/>
                <a:latin typeface="Consolas" panose="020B0609020204030204" pitchFamily="49" charset="0"/>
              </a:rPr>
              <a:t>  </a:t>
            </a:r>
            <a:r>
              <a:rPr lang="en-US" altLang="zh-CN" sz="1400" b="0" dirty="0" err="1">
                <a:solidFill>
                  <a:srgbClr val="333333"/>
                </a:solidFill>
                <a:effectLst/>
                <a:latin typeface="Consolas" panose="020B0609020204030204" pitchFamily="49" charset="0"/>
              </a:rPr>
              <a:t>SWPeriod</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err="1">
                <a:solidFill>
                  <a:srgbClr val="7A3E9D"/>
                </a:solidFill>
                <a:effectLst/>
                <a:latin typeface="Consolas" panose="020B0609020204030204" pitchFamily="49" charset="0"/>
              </a:rPr>
              <a:t>std_logic_vector</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CounterWidth</a:t>
            </a:r>
            <a:r>
              <a:rPr lang="en-US" altLang="zh-CN" sz="1400" b="0" dirty="0">
                <a:solidFill>
                  <a:srgbClr val="777777"/>
                </a:solidFill>
                <a:effectLst/>
                <a:latin typeface="Consolas" panose="020B0609020204030204" pitchFamily="49" charset="0"/>
              </a:rPr>
              <a:t>-</a:t>
            </a:r>
            <a:r>
              <a:rPr lang="en-US" altLang="zh-CN" sz="1400" b="0" dirty="0">
                <a:solidFill>
                  <a:srgbClr val="9C5D27"/>
                </a:solidFill>
                <a:effectLst/>
                <a:latin typeface="Consolas" panose="020B0609020204030204" pitchFamily="49" charset="0"/>
              </a:rPr>
              <a:t>1</a:t>
            </a:r>
            <a:r>
              <a:rPr lang="en-US" altLang="zh-CN" sz="1400" b="0" dirty="0">
                <a:solidFill>
                  <a:srgbClr val="333333"/>
                </a:solidFill>
                <a:effectLst/>
                <a:latin typeface="Consolas" panose="020B0609020204030204" pitchFamily="49" charset="0"/>
              </a:rPr>
              <a:t> </a:t>
            </a:r>
            <a:r>
              <a:rPr lang="en-US" altLang="zh-CN" sz="1400" b="0" dirty="0" err="1">
                <a:solidFill>
                  <a:srgbClr val="4B69C6"/>
                </a:solidFill>
                <a:effectLst/>
                <a:latin typeface="Consolas" panose="020B0609020204030204" pitchFamily="49" charset="0"/>
              </a:rPr>
              <a:t>downto</a:t>
            </a:r>
            <a:r>
              <a:rPr lang="en-US" altLang="zh-CN" sz="1400" b="0" dirty="0">
                <a:solidFill>
                  <a:srgbClr val="333333"/>
                </a:solidFill>
                <a:effectLst/>
                <a:latin typeface="Consolas" panose="020B0609020204030204" pitchFamily="49" charset="0"/>
              </a:rPr>
              <a:t> </a:t>
            </a:r>
            <a:r>
              <a:rPr lang="en-US" altLang="zh-CN" sz="1400" b="0" dirty="0">
                <a:solidFill>
                  <a:srgbClr val="9C5D27"/>
                </a:solidFill>
                <a:effectLst/>
                <a:latin typeface="Consolas" panose="020B0609020204030204" pitchFamily="49" charset="0"/>
              </a:rPr>
              <a:t>0</a:t>
            </a:r>
            <a:r>
              <a:rPr lang="en-US" altLang="zh-CN" sz="1400" b="0" dirty="0">
                <a:solidFill>
                  <a:srgbClr val="777777"/>
                </a:solidFill>
                <a:effectLst/>
                <a:latin typeface="Consolas" panose="020B0609020204030204" pitchFamily="49" charset="0"/>
              </a:rPr>
              <a:t>);</a:t>
            </a:r>
            <a:endParaRPr lang="en-US" altLang="zh-CN" sz="1400" b="0" dirty="0">
              <a:solidFill>
                <a:srgbClr val="333333"/>
              </a:solidFill>
              <a:effectLst/>
              <a:latin typeface="Consolas" panose="020B0609020204030204" pitchFamily="49" charset="0"/>
            </a:endParaRPr>
          </a:p>
          <a:p>
            <a:br>
              <a:rPr lang="en-US" altLang="zh-CN" sz="1400" b="0" dirty="0">
                <a:solidFill>
                  <a:srgbClr val="333333"/>
                </a:solidFill>
                <a:effectLst/>
                <a:latin typeface="Consolas" panose="020B0609020204030204" pitchFamily="49" charset="0"/>
              </a:rPr>
            </a:br>
            <a:r>
              <a:rPr lang="en-US" altLang="zh-CN" sz="1400" b="0" dirty="0">
                <a:solidFill>
                  <a:srgbClr val="4B69C6"/>
                </a:solidFill>
                <a:effectLst/>
                <a:latin typeface="Consolas" panose="020B0609020204030204" pitchFamily="49" charset="0"/>
              </a:rPr>
              <a:t>Begin</a:t>
            </a:r>
            <a:endParaRPr lang="en-US" altLang="zh-CN" sz="1400" b="0" dirty="0">
              <a:solidFill>
                <a:srgbClr val="333333"/>
              </a:solidFill>
              <a:effectLst/>
              <a:latin typeface="Consolas" panose="020B0609020204030204" pitchFamily="49" charset="0"/>
            </a:endParaRPr>
          </a:p>
          <a:p>
            <a:r>
              <a:rPr lang="en-US" altLang="zh-CN" sz="1400" b="0" dirty="0">
                <a:solidFill>
                  <a:srgbClr val="333333"/>
                </a:solidFill>
                <a:effectLst/>
                <a:latin typeface="Consolas" panose="020B0609020204030204" pitchFamily="49" charset="0"/>
              </a:rPr>
              <a:t>    </a:t>
            </a:r>
            <a:r>
              <a:rPr lang="en-US" altLang="zh-CN" sz="1400" b="1" dirty="0">
                <a:solidFill>
                  <a:srgbClr val="333333"/>
                </a:solidFill>
                <a:effectLst/>
                <a:latin typeface="Consolas" panose="020B0609020204030204" pitchFamily="49" charset="0"/>
              </a:rPr>
              <a:t>U0</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err="1">
                <a:solidFill>
                  <a:srgbClr val="4B69C6"/>
                </a:solidFill>
                <a:effectLst/>
                <a:latin typeface="Consolas" panose="020B0609020204030204" pitchFamily="49" charset="0"/>
              </a:rPr>
              <a:t>control_unit</a:t>
            </a:r>
            <a:endParaRPr lang="en-US" altLang="zh-CN" sz="1400" b="0" dirty="0">
              <a:solidFill>
                <a:srgbClr val="333333"/>
              </a:solidFill>
              <a:effectLst/>
              <a:latin typeface="Consolas" panose="020B0609020204030204" pitchFamily="49" charset="0"/>
            </a:endParaRPr>
          </a:p>
          <a:p>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generic</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map</a:t>
            </a:r>
            <a:r>
              <a:rPr lang="en-US" altLang="zh-CN" sz="1400" b="0" dirty="0">
                <a:solidFill>
                  <a:srgbClr val="333333"/>
                </a:solidFill>
                <a:effectLst/>
                <a:latin typeface="Consolas" panose="020B0609020204030204" pitchFamily="49" charset="0"/>
              </a:rPr>
              <a:t> </a:t>
            </a:r>
            <a:r>
              <a:rPr lang="en-US" altLang="zh-CN" sz="1400" b="0" dirty="0">
                <a:solidFill>
                  <a:srgbClr val="777777"/>
                </a:solidFill>
                <a:effectLst/>
                <a:latin typeface="Consolas" panose="020B0609020204030204" pitchFamily="49" charset="0"/>
              </a:rPr>
              <a:t>(</a:t>
            </a:r>
            <a:r>
              <a:rPr lang="en-US" altLang="zh-CN" sz="1400" b="0" dirty="0" err="1">
                <a:solidFill>
                  <a:srgbClr val="333333"/>
                </a:solidFill>
                <a:effectLst/>
                <a:latin typeface="Consolas" panose="020B0609020204030204" pitchFamily="49" charset="0"/>
              </a:rPr>
              <a:t>DACWidth</a:t>
            </a:r>
            <a:r>
              <a:rPr lang="en-US" altLang="zh-CN" sz="1400" b="0" dirty="0">
                <a:solidFill>
                  <a:srgbClr val="333333"/>
                </a:solidFill>
                <a:effectLst/>
                <a:latin typeface="Consolas" panose="020B0609020204030204" pitchFamily="49" charset="0"/>
              </a:rPr>
              <a:t> </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 </a:t>
            </a:r>
            <a:r>
              <a:rPr lang="en-US" altLang="zh-CN" sz="1400" b="0" dirty="0" err="1">
                <a:solidFill>
                  <a:srgbClr val="333333"/>
                </a:solidFill>
                <a:effectLst/>
                <a:latin typeface="Consolas" panose="020B0609020204030204" pitchFamily="49" charset="0"/>
              </a:rPr>
              <a:t>DACWidth</a:t>
            </a:r>
            <a:r>
              <a:rPr lang="en-US" altLang="zh-CN" sz="1400" b="0" dirty="0">
                <a:solidFill>
                  <a:srgbClr val="333333"/>
                </a:solidFill>
                <a:effectLst/>
                <a:latin typeface="Consolas" panose="020B0609020204030204" pitchFamily="49" charset="0"/>
              </a:rPr>
              <a:t>, </a:t>
            </a:r>
            <a:r>
              <a:rPr lang="en-US" altLang="zh-CN" sz="1400" b="0" dirty="0" err="1">
                <a:solidFill>
                  <a:srgbClr val="333333"/>
                </a:solidFill>
                <a:effectLst/>
                <a:latin typeface="Consolas" panose="020B0609020204030204" pitchFamily="49" charset="0"/>
              </a:rPr>
              <a:t>CounterWidth</a:t>
            </a:r>
            <a:r>
              <a:rPr lang="en-US" altLang="zh-CN" sz="1400" b="0" dirty="0">
                <a:solidFill>
                  <a:srgbClr val="333333"/>
                </a:solidFill>
                <a:effectLst/>
                <a:latin typeface="Consolas" panose="020B0609020204030204" pitchFamily="49" charset="0"/>
              </a:rPr>
              <a:t> </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 </a:t>
            </a:r>
            <a:r>
              <a:rPr lang="en-US" altLang="zh-CN" sz="1400" b="0" dirty="0" err="1">
                <a:solidFill>
                  <a:srgbClr val="333333"/>
                </a:solidFill>
                <a:effectLst/>
                <a:latin typeface="Consolas" panose="020B0609020204030204" pitchFamily="49" charset="0"/>
              </a:rPr>
              <a:t>CounterWidth</a:t>
            </a:r>
            <a:r>
              <a:rPr lang="en-US" altLang="zh-CN" sz="1400" b="0" dirty="0">
                <a:solidFill>
                  <a:srgbClr val="333333"/>
                </a:solidFill>
                <a:effectLst/>
                <a:latin typeface="Consolas" panose="020B0609020204030204" pitchFamily="49" charset="0"/>
              </a:rPr>
              <a:t>)</a:t>
            </a:r>
          </a:p>
          <a:p>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port</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map</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reset</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reset,CLK</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CLK,PWR</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PWR,</a:t>
            </a:r>
          </a:p>
          <a:p>
            <a:r>
              <a:rPr lang="en-US" altLang="zh-CN" sz="1400" b="0" dirty="0">
                <a:solidFill>
                  <a:srgbClr val="333333"/>
                </a:solidFill>
                <a:effectLst/>
                <a:latin typeface="Consolas" panose="020B0609020204030204" pitchFamily="49" charset="0"/>
              </a:rPr>
              <a:t>        </a:t>
            </a:r>
            <a:r>
              <a:rPr lang="en-US" altLang="zh-CN" sz="1400" b="0" dirty="0" err="1">
                <a:solidFill>
                  <a:srgbClr val="333333"/>
                </a:solidFill>
                <a:effectLst/>
                <a:latin typeface="Consolas" panose="020B0609020204030204" pitchFamily="49" charset="0"/>
              </a:rPr>
              <a:t>SWPeriod</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SWPeriod</a:t>
            </a:r>
            <a:r>
              <a:rPr lang="en-US" altLang="zh-CN" sz="1400" b="0" dirty="0">
                <a:solidFill>
                  <a:srgbClr val="333333"/>
                </a:solidFill>
                <a:effectLst/>
                <a:latin typeface="Consolas" panose="020B0609020204030204" pitchFamily="49" charset="0"/>
              </a:rPr>
              <a:t>,</a:t>
            </a:r>
          </a:p>
          <a:p>
            <a:r>
              <a:rPr lang="en-US" altLang="zh-CN" sz="1400" b="0" dirty="0">
                <a:solidFill>
                  <a:srgbClr val="333333"/>
                </a:solidFill>
                <a:effectLst/>
                <a:latin typeface="Consolas" panose="020B0609020204030204" pitchFamily="49" charset="0"/>
              </a:rPr>
              <a:t>        SGNSWON</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SGNSWON,SGNSWOFF</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SGNSWOFF,PhSelect</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PhSelect</a:t>
            </a:r>
            <a:r>
              <a:rPr lang="en-US" altLang="zh-CN" sz="1400" b="0" dirty="0">
                <a:solidFill>
                  <a:srgbClr val="333333"/>
                </a:solidFill>
                <a:effectLst/>
                <a:latin typeface="Consolas" panose="020B0609020204030204" pitchFamily="49" charset="0"/>
              </a:rPr>
              <a:t>,</a:t>
            </a:r>
          </a:p>
          <a:p>
            <a:r>
              <a:rPr lang="en-US" altLang="zh-CN" sz="1400" b="0" dirty="0">
                <a:solidFill>
                  <a:srgbClr val="333333"/>
                </a:solidFill>
                <a:effectLst/>
                <a:latin typeface="Consolas" panose="020B0609020204030204" pitchFamily="49" charset="0"/>
              </a:rPr>
              <a:t>        DACI</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DACI,DACV</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DACV,CompV</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CompV</a:t>
            </a:r>
            <a:r>
              <a:rPr lang="en-US" altLang="zh-CN" sz="1400" b="0" dirty="0">
                <a:solidFill>
                  <a:srgbClr val="333333"/>
                </a:solidFill>
                <a:effectLst/>
                <a:latin typeface="Consolas" panose="020B0609020204030204" pitchFamily="49" charset="0"/>
              </a:rPr>
              <a:t>)</a:t>
            </a:r>
            <a:r>
              <a:rPr lang="en-US" altLang="zh-CN" sz="1400" b="0" dirty="0">
                <a:solidFill>
                  <a:srgbClr val="777777"/>
                </a:solidFill>
                <a:effectLst/>
                <a:latin typeface="Consolas" panose="020B0609020204030204" pitchFamily="49" charset="0"/>
              </a:rPr>
              <a:t>;</a:t>
            </a:r>
            <a:endParaRPr lang="en-US" altLang="zh-CN" sz="1400" b="0" dirty="0">
              <a:solidFill>
                <a:srgbClr val="333333"/>
              </a:solidFill>
              <a:effectLst/>
              <a:latin typeface="Consolas" panose="020B0609020204030204" pitchFamily="49" charset="0"/>
            </a:endParaRPr>
          </a:p>
          <a:p>
            <a:r>
              <a:rPr lang="en-US" altLang="zh-CN" sz="1400" b="0" dirty="0">
                <a:solidFill>
                  <a:srgbClr val="333333"/>
                </a:solidFill>
                <a:effectLst/>
                <a:latin typeface="Consolas" panose="020B0609020204030204" pitchFamily="49" charset="0"/>
              </a:rPr>
              <a:t>    </a:t>
            </a:r>
          </a:p>
          <a:p>
            <a:r>
              <a:rPr lang="en-US" altLang="zh-CN" sz="1400" b="0" dirty="0">
                <a:solidFill>
                  <a:srgbClr val="333333"/>
                </a:solidFill>
                <a:effectLst/>
                <a:latin typeface="Consolas" panose="020B0609020204030204" pitchFamily="49" charset="0"/>
              </a:rPr>
              <a:t>    </a:t>
            </a:r>
            <a:r>
              <a:rPr lang="en-US" altLang="zh-CN" sz="1400" b="1" dirty="0">
                <a:solidFill>
                  <a:srgbClr val="333333"/>
                </a:solidFill>
                <a:effectLst/>
                <a:latin typeface="Consolas" panose="020B0609020204030204" pitchFamily="49" charset="0"/>
              </a:rPr>
              <a:t>U1</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DPWM</a:t>
            </a:r>
            <a:endParaRPr lang="en-US" altLang="zh-CN" sz="1400" b="0" dirty="0">
              <a:solidFill>
                <a:srgbClr val="333333"/>
              </a:solidFill>
              <a:effectLst/>
              <a:latin typeface="Consolas" panose="020B0609020204030204" pitchFamily="49" charset="0"/>
            </a:endParaRPr>
          </a:p>
          <a:p>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port</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map</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SGNSWON</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SGNSWON,SGNSWOFF</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SGNSWOFF,PhSelect</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PhSelect</a:t>
            </a:r>
            <a:r>
              <a:rPr lang="en-US" altLang="zh-CN" sz="1400" b="0" dirty="0">
                <a:solidFill>
                  <a:srgbClr val="333333"/>
                </a:solidFill>
                <a:effectLst/>
                <a:latin typeface="Consolas" panose="020B0609020204030204" pitchFamily="49" charset="0"/>
              </a:rPr>
              <a:t>,</a:t>
            </a:r>
          </a:p>
          <a:p>
            <a:r>
              <a:rPr lang="en-US" altLang="zh-CN" sz="1400" b="0" dirty="0">
                <a:solidFill>
                  <a:srgbClr val="333333"/>
                </a:solidFill>
                <a:effectLst/>
                <a:latin typeface="Consolas" panose="020B0609020204030204" pitchFamily="49" charset="0"/>
              </a:rPr>
              <a:t>        CLK</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CLK,SWCLK</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SWCLK,</a:t>
            </a:r>
          </a:p>
          <a:p>
            <a:r>
              <a:rPr lang="en-US" altLang="zh-CN" sz="1400" b="0" dirty="0">
                <a:solidFill>
                  <a:srgbClr val="333333"/>
                </a:solidFill>
                <a:effectLst/>
                <a:latin typeface="Consolas" panose="020B0609020204030204" pitchFamily="49" charset="0"/>
              </a:rPr>
              <a:t>        CompI1</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CompI1, CompI2</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CompI2, CompI3</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CompI3,</a:t>
            </a:r>
          </a:p>
          <a:p>
            <a:r>
              <a:rPr lang="en-US" altLang="zh-CN" sz="1400" b="0" dirty="0">
                <a:solidFill>
                  <a:srgbClr val="333333"/>
                </a:solidFill>
                <a:effectLst/>
                <a:latin typeface="Consolas" panose="020B0609020204030204" pitchFamily="49" charset="0"/>
              </a:rPr>
              <a:t>        PWM0H</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PWM0H,PWM0L</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PWM0L,PWM1H</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PWM1H,PWM1L</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PWM1L,PWM2H</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PWM2H,PWM2L</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PWM2L)</a:t>
            </a:r>
            <a:r>
              <a:rPr lang="en-US" altLang="zh-CN" sz="1400" b="0" dirty="0">
                <a:solidFill>
                  <a:srgbClr val="777777"/>
                </a:solidFill>
                <a:effectLst/>
                <a:latin typeface="Consolas" panose="020B0609020204030204" pitchFamily="49" charset="0"/>
              </a:rPr>
              <a:t>;</a:t>
            </a:r>
            <a:endParaRPr lang="en-US" altLang="zh-CN" sz="1400" b="0" dirty="0">
              <a:solidFill>
                <a:srgbClr val="333333"/>
              </a:solidFill>
              <a:effectLst/>
              <a:latin typeface="Consolas" panose="020B0609020204030204" pitchFamily="49" charset="0"/>
            </a:endParaRPr>
          </a:p>
          <a:p>
            <a:br>
              <a:rPr lang="en-US" altLang="zh-CN" sz="1400" b="0" dirty="0">
                <a:solidFill>
                  <a:srgbClr val="333333"/>
                </a:solidFill>
                <a:effectLst/>
                <a:latin typeface="Consolas" panose="020B0609020204030204" pitchFamily="49" charset="0"/>
              </a:rPr>
            </a:br>
            <a:r>
              <a:rPr lang="en-US" altLang="zh-CN" sz="1400" b="0" dirty="0">
                <a:solidFill>
                  <a:srgbClr val="333333"/>
                </a:solidFill>
                <a:effectLst/>
                <a:latin typeface="Consolas" panose="020B0609020204030204" pitchFamily="49" charset="0"/>
              </a:rPr>
              <a:t>    </a:t>
            </a:r>
            <a:r>
              <a:rPr lang="en-US" altLang="zh-CN" sz="1400" b="1" dirty="0">
                <a:solidFill>
                  <a:srgbClr val="333333"/>
                </a:solidFill>
                <a:effectLst/>
                <a:latin typeface="Consolas" panose="020B0609020204030204" pitchFamily="49" charset="0"/>
              </a:rPr>
              <a:t>U2</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err="1">
                <a:solidFill>
                  <a:srgbClr val="4B69C6"/>
                </a:solidFill>
                <a:effectLst/>
                <a:latin typeface="Consolas" panose="020B0609020204030204" pitchFamily="49" charset="0"/>
              </a:rPr>
              <a:t>period_calculator</a:t>
            </a:r>
            <a:endParaRPr lang="en-US" altLang="zh-CN" sz="1400" b="0" dirty="0">
              <a:solidFill>
                <a:srgbClr val="333333"/>
              </a:solidFill>
              <a:effectLst/>
              <a:latin typeface="Consolas" panose="020B0609020204030204" pitchFamily="49" charset="0"/>
            </a:endParaRPr>
          </a:p>
          <a:p>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generic</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map</a:t>
            </a:r>
            <a:r>
              <a:rPr lang="en-US" altLang="zh-CN" sz="1400" b="0" dirty="0">
                <a:solidFill>
                  <a:srgbClr val="333333"/>
                </a:solidFill>
                <a:effectLst/>
                <a:latin typeface="Consolas" panose="020B0609020204030204" pitchFamily="49" charset="0"/>
              </a:rPr>
              <a:t> </a:t>
            </a:r>
            <a:r>
              <a:rPr lang="en-US" altLang="zh-CN" sz="1400" b="0" dirty="0">
                <a:solidFill>
                  <a:srgbClr val="777777"/>
                </a:solidFill>
                <a:effectLst/>
                <a:latin typeface="Consolas" panose="020B0609020204030204" pitchFamily="49" charset="0"/>
              </a:rPr>
              <a:t>(</a:t>
            </a:r>
            <a:r>
              <a:rPr lang="en-US" altLang="zh-CN" sz="1400" b="0" dirty="0" err="1">
                <a:solidFill>
                  <a:srgbClr val="333333"/>
                </a:solidFill>
                <a:effectLst/>
                <a:latin typeface="Consolas" panose="020B0609020204030204" pitchFamily="49" charset="0"/>
              </a:rPr>
              <a:t>CounterWidth</a:t>
            </a:r>
            <a:r>
              <a:rPr lang="en-US" altLang="zh-CN" sz="1400" b="0" dirty="0">
                <a:solidFill>
                  <a:srgbClr val="333333"/>
                </a:solidFill>
                <a:effectLst/>
                <a:latin typeface="Consolas" panose="020B0609020204030204" pitchFamily="49" charset="0"/>
              </a:rPr>
              <a:t> </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 </a:t>
            </a:r>
            <a:r>
              <a:rPr lang="en-US" altLang="zh-CN" sz="1400" b="0" dirty="0" err="1">
                <a:solidFill>
                  <a:srgbClr val="333333"/>
                </a:solidFill>
                <a:effectLst/>
                <a:latin typeface="Consolas" panose="020B0609020204030204" pitchFamily="49" charset="0"/>
              </a:rPr>
              <a:t>CounterWidth</a:t>
            </a:r>
            <a:r>
              <a:rPr lang="en-US" altLang="zh-CN" sz="1400" b="0" dirty="0">
                <a:solidFill>
                  <a:srgbClr val="333333"/>
                </a:solidFill>
                <a:effectLst/>
                <a:latin typeface="Consolas" panose="020B0609020204030204" pitchFamily="49" charset="0"/>
              </a:rPr>
              <a:t>)</a:t>
            </a:r>
          </a:p>
          <a:p>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port</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map</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reset</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reset,CLK</a:t>
            </a:r>
            <a:r>
              <a:rPr lang="en-US" altLang="zh-CN" sz="1400" b="0" dirty="0">
                <a:solidFill>
                  <a:srgbClr val="777777"/>
                </a:solidFill>
                <a:effectLst/>
                <a:latin typeface="Consolas" panose="020B0609020204030204" pitchFamily="49" charset="0"/>
              </a:rPr>
              <a:t>=&gt;</a:t>
            </a:r>
            <a:r>
              <a:rPr lang="en-US" altLang="zh-CN" sz="1400" b="0" dirty="0">
                <a:solidFill>
                  <a:srgbClr val="333333"/>
                </a:solidFill>
                <a:effectLst/>
                <a:latin typeface="Consolas" panose="020B0609020204030204" pitchFamily="49" charset="0"/>
              </a:rPr>
              <a:t>CLK,SWCLK</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SWCLK,SWPeriod</a:t>
            </a:r>
            <a:r>
              <a:rPr lang="en-US" altLang="zh-CN" sz="1400" b="0" dirty="0">
                <a:solidFill>
                  <a:srgbClr val="777777"/>
                </a:solidFill>
                <a:effectLst/>
                <a:latin typeface="Consolas" panose="020B0609020204030204" pitchFamily="49" charset="0"/>
              </a:rPr>
              <a:t>=&gt;</a:t>
            </a:r>
            <a:r>
              <a:rPr lang="en-US" altLang="zh-CN" sz="1400" b="0" dirty="0" err="1">
                <a:solidFill>
                  <a:srgbClr val="333333"/>
                </a:solidFill>
                <a:effectLst/>
                <a:latin typeface="Consolas" panose="020B0609020204030204" pitchFamily="49" charset="0"/>
              </a:rPr>
              <a:t>SWPeriod</a:t>
            </a:r>
            <a:r>
              <a:rPr lang="en-US" altLang="zh-CN" sz="1400" b="0" dirty="0">
                <a:solidFill>
                  <a:srgbClr val="333333"/>
                </a:solidFill>
                <a:effectLst/>
                <a:latin typeface="Consolas" panose="020B0609020204030204" pitchFamily="49" charset="0"/>
              </a:rPr>
              <a:t>)</a:t>
            </a:r>
            <a:r>
              <a:rPr lang="en-US" altLang="zh-CN" sz="1400" b="0" dirty="0">
                <a:solidFill>
                  <a:srgbClr val="777777"/>
                </a:solidFill>
                <a:effectLst/>
                <a:latin typeface="Consolas" panose="020B0609020204030204" pitchFamily="49" charset="0"/>
              </a:rPr>
              <a:t>;</a:t>
            </a:r>
            <a:endParaRPr lang="en-US" altLang="zh-CN" sz="1400" b="0" dirty="0">
              <a:solidFill>
                <a:srgbClr val="333333"/>
              </a:solidFill>
              <a:effectLst/>
              <a:latin typeface="Consolas" panose="020B0609020204030204" pitchFamily="49" charset="0"/>
            </a:endParaRPr>
          </a:p>
          <a:p>
            <a:r>
              <a:rPr lang="en-US" altLang="zh-CN" sz="1400" b="0" dirty="0">
                <a:solidFill>
                  <a:srgbClr val="4B69C6"/>
                </a:solidFill>
                <a:effectLst/>
                <a:latin typeface="Consolas" panose="020B0609020204030204" pitchFamily="49" charset="0"/>
              </a:rPr>
              <a:t>end</a:t>
            </a:r>
            <a:r>
              <a:rPr lang="en-US" altLang="zh-CN" sz="1400" b="0" dirty="0">
                <a:solidFill>
                  <a:srgbClr val="333333"/>
                </a:solidFill>
                <a:effectLst/>
                <a:latin typeface="Consolas" panose="020B0609020204030204" pitchFamily="49" charset="0"/>
              </a:rPr>
              <a:t> </a:t>
            </a:r>
            <a:r>
              <a:rPr lang="en-US" altLang="zh-CN" sz="1400" b="1" dirty="0">
                <a:solidFill>
                  <a:srgbClr val="7A3E9D"/>
                </a:solidFill>
                <a:effectLst/>
                <a:latin typeface="Consolas" panose="020B0609020204030204" pitchFamily="49" charset="0"/>
              </a:rPr>
              <a:t>structural</a:t>
            </a:r>
            <a:r>
              <a:rPr lang="en-US" altLang="zh-CN" sz="1400" b="0" dirty="0">
                <a:solidFill>
                  <a:srgbClr val="777777"/>
                </a:solidFill>
                <a:effectLst/>
                <a:latin typeface="Consolas" panose="020B0609020204030204" pitchFamily="49" charset="0"/>
              </a:rPr>
              <a:t>;</a:t>
            </a:r>
          </a:p>
        </p:txBody>
      </p:sp>
      <p:sp>
        <p:nvSpPr>
          <p:cNvPr id="4" name="灯片编号占位符 3">
            <a:extLst>
              <a:ext uri="{FF2B5EF4-FFF2-40B4-BE49-F238E27FC236}">
                <a16:creationId xmlns:a16="http://schemas.microsoft.com/office/drawing/2014/main" id="{67D1A4CC-BC3D-46D3-823C-7E5E2E007A9D}"/>
              </a:ext>
            </a:extLst>
          </p:cNvPr>
          <p:cNvSpPr>
            <a:spLocks noGrp="1"/>
          </p:cNvSpPr>
          <p:nvPr>
            <p:ph type="sldNum" sz="quarter" idx="12"/>
          </p:nvPr>
        </p:nvSpPr>
        <p:spPr/>
        <p:txBody>
          <a:bodyPr/>
          <a:lstStyle/>
          <a:p>
            <a:fld id="{10537617-F04D-2D48-8B5D-62F0364B9B54}" type="slidenum">
              <a:rPr lang="en-US" altLang="zh-CN" smtClean="0"/>
              <a:pPr/>
              <a:t>15</a:t>
            </a:fld>
            <a:endParaRPr lang="zh-CN" altLang="en-US"/>
          </a:p>
        </p:txBody>
      </p:sp>
      <p:pic>
        <p:nvPicPr>
          <p:cNvPr id="8" name="图片 7">
            <a:extLst>
              <a:ext uri="{FF2B5EF4-FFF2-40B4-BE49-F238E27FC236}">
                <a16:creationId xmlns:a16="http://schemas.microsoft.com/office/drawing/2014/main" id="{4DA529D3-AD9F-475E-85BC-E270F9C71D7F}"/>
              </a:ext>
            </a:extLst>
          </p:cNvPr>
          <p:cNvPicPr>
            <a:picLocks noChangeAspect="1"/>
          </p:cNvPicPr>
          <p:nvPr/>
        </p:nvPicPr>
        <p:blipFill>
          <a:blip r:embed="rId2"/>
          <a:stretch>
            <a:fillRect/>
          </a:stretch>
        </p:blipFill>
        <p:spPr>
          <a:xfrm>
            <a:off x="6260280" y="1115601"/>
            <a:ext cx="2883720" cy="1845313"/>
          </a:xfrm>
          <a:prstGeom prst="rect">
            <a:avLst/>
          </a:prstGeom>
        </p:spPr>
      </p:pic>
    </p:spTree>
    <p:extLst>
      <p:ext uri="{BB962C8B-B14F-4D97-AF65-F5344CB8AC3E}">
        <p14:creationId xmlns:p14="http://schemas.microsoft.com/office/powerpoint/2010/main" val="120402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7" y="0"/>
            <a:ext cx="6078998" cy="944387"/>
          </a:xfrm>
        </p:spPr>
        <p:txBody>
          <a:bodyPr/>
          <a:lstStyle/>
          <a:p>
            <a:r>
              <a:rPr lang="en-US" altLang="zh-CN" dirty="0"/>
              <a:t>Conclusion</a:t>
            </a:r>
          </a:p>
        </p:txBody>
      </p:sp>
      <p:sp>
        <p:nvSpPr>
          <p:cNvPr id="4" name="灯片编号占位符 3">
            <a:extLst>
              <a:ext uri="{FF2B5EF4-FFF2-40B4-BE49-F238E27FC236}">
                <a16:creationId xmlns:a16="http://schemas.microsoft.com/office/drawing/2014/main" id="{67D1A4CC-BC3D-46D3-823C-7E5E2E007A9D}"/>
              </a:ext>
            </a:extLst>
          </p:cNvPr>
          <p:cNvSpPr>
            <a:spLocks noGrp="1"/>
          </p:cNvSpPr>
          <p:nvPr>
            <p:ph type="sldNum" sz="quarter" idx="12"/>
          </p:nvPr>
        </p:nvSpPr>
        <p:spPr/>
        <p:txBody>
          <a:bodyPr/>
          <a:lstStyle/>
          <a:p>
            <a:fld id="{10537617-F04D-2D48-8B5D-62F0364B9B54}" type="slidenum">
              <a:rPr lang="en-US" altLang="zh-CN" smtClean="0"/>
              <a:pPr/>
              <a:t>16</a:t>
            </a:fld>
            <a:endParaRPr lang="zh-CN" altLang="en-US"/>
          </a:p>
        </p:txBody>
      </p:sp>
      <p:sp>
        <p:nvSpPr>
          <p:cNvPr id="7" name="内容占位符 2">
            <a:extLst>
              <a:ext uri="{FF2B5EF4-FFF2-40B4-BE49-F238E27FC236}">
                <a16:creationId xmlns:a16="http://schemas.microsoft.com/office/drawing/2014/main" id="{CA7A9043-5BE7-46E0-A2E4-F24935AFE4D7}"/>
              </a:ext>
            </a:extLst>
          </p:cNvPr>
          <p:cNvSpPr>
            <a:spLocks noGrp="1"/>
          </p:cNvSpPr>
          <p:nvPr>
            <p:ph idx="1"/>
          </p:nvPr>
        </p:nvSpPr>
        <p:spPr>
          <a:xfrm>
            <a:off x="681038" y="1419149"/>
            <a:ext cx="7424117" cy="4414839"/>
          </a:xfrm>
        </p:spPr>
        <p:txBody>
          <a:bodyPr>
            <a:normAutofit/>
          </a:bodyPr>
          <a:lstStyle/>
          <a:p>
            <a:pPr marL="457200" indent="-457200">
              <a:buFont typeface="+mj-lt"/>
              <a:buAutoNum type="arabicPeriod"/>
            </a:pPr>
            <a:r>
              <a:rPr lang="en-US" altLang="zh-CN" sz="1800" dirty="0"/>
              <a:t>FPGA is ideal tools to achieve multi-model control techniques to improve the dynamic performance with very fast transient response</a:t>
            </a:r>
          </a:p>
          <a:p>
            <a:pPr marL="457200" indent="-457200">
              <a:buFont typeface="+mj-lt"/>
              <a:buAutoNum type="arabicPeriod"/>
            </a:pPr>
            <a:endParaRPr lang="en-US" altLang="zh-CN" sz="1800" dirty="0"/>
          </a:p>
          <a:p>
            <a:pPr marL="457200" indent="-457200">
              <a:buFont typeface="+mj-lt"/>
              <a:buAutoNum type="arabicPeriod"/>
            </a:pPr>
            <a:r>
              <a:rPr lang="en-US" altLang="zh-CN" sz="1800" dirty="0"/>
              <a:t>FPGA is flexible for fully reconfigurable digital architecture, as well as calculation sparse algorithm, but in calculation dense algorithm, large spaces and clock speed is required. one solution is to use FPGA to do signal process and PWM generation, and let the calculation process to general proposed processors</a:t>
            </a:r>
          </a:p>
          <a:p>
            <a:pPr marL="457200" indent="-457200">
              <a:buFont typeface="+mj-lt"/>
              <a:buAutoNum type="arabicPeriod"/>
            </a:pPr>
            <a:endParaRPr lang="en-US" altLang="zh-CN" sz="1800" dirty="0"/>
          </a:p>
          <a:p>
            <a:pPr marL="457200" indent="-457200">
              <a:buFont typeface="+mj-lt"/>
              <a:buAutoNum type="arabicPeriod"/>
            </a:pPr>
            <a:r>
              <a:rPr lang="en-US" altLang="zh-CN" sz="1800" dirty="0"/>
              <a:t>For multi-phase topology, FPGA is powerful for signal reproduction and synchronization because its concurrent feature</a:t>
            </a:r>
          </a:p>
          <a:p>
            <a:pPr marL="457200" indent="-457200">
              <a:buFont typeface="+mj-lt"/>
              <a:buAutoNum type="arabicPeriod"/>
            </a:pPr>
            <a:endParaRPr lang="en-US" altLang="zh-CN" sz="1800" dirty="0"/>
          </a:p>
          <a:p>
            <a:pPr marL="457200" indent="-457200">
              <a:buFont typeface="+mj-lt"/>
              <a:buAutoNum type="arabicPeriod"/>
            </a:pPr>
            <a:endParaRPr lang="en-US" altLang="zh-CN" sz="1800" dirty="0"/>
          </a:p>
        </p:txBody>
      </p:sp>
    </p:spTree>
    <p:extLst>
      <p:ext uri="{BB962C8B-B14F-4D97-AF65-F5344CB8AC3E}">
        <p14:creationId xmlns:p14="http://schemas.microsoft.com/office/powerpoint/2010/main" val="54678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2FD924-F9E7-4D5B-89D4-37810D4EDC83}"/>
              </a:ext>
            </a:extLst>
          </p:cNvPr>
          <p:cNvSpPr>
            <a:spLocks noGrp="1"/>
          </p:cNvSpPr>
          <p:nvPr>
            <p:ph type="title"/>
          </p:nvPr>
        </p:nvSpPr>
        <p:spPr/>
        <p:txBody>
          <a:bodyPr/>
          <a:lstStyle/>
          <a:p>
            <a:r>
              <a:rPr lang="en-US" altLang="zh-CN" dirty="0"/>
              <a:t>Content</a:t>
            </a:r>
            <a:endParaRPr lang="zh-CN" altLang="en-US" dirty="0"/>
          </a:p>
        </p:txBody>
      </p:sp>
      <p:sp>
        <p:nvSpPr>
          <p:cNvPr id="3" name="内容占位符 2">
            <a:extLst>
              <a:ext uri="{FF2B5EF4-FFF2-40B4-BE49-F238E27FC236}">
                <a16:creationId xmlns:a16="http://schemas.microsoft.com/office/drawing/2014/main" id="{1A6F3E50-6E7A-4E35-AB8A-3FD07DFCEC79}"/>
              </a:ext>
            </a:extLst>
          </p:cNvPr>
          <p:cNvSpPr>
            <a:spLocks noGrp="1"/>
          </p:cNvSpPr>
          <p:nvPr>
            <p:ph idx="1"/>
          </p:nvPr>
        </p:nvSpPr>
        <p:spPr>
          <a:xfrm>
            <a:off x="681038" y="1419149"/>
            <a:ext cx="7424117" cy="4414839"/>
          </a:xfrm>
        </p:spPr>
        <p:txBody>
          <a:bodyPr>
            <a:normAutofit/>
          </a:bodyPr>
          <a:lstStyle/>
          <a:p>
            <a:pPr marL="457200" indent="-457200">
              <a:buFont typeface="+mj-lt"/>
              <a:buAutoNum type="arabicPeriod"/>
            </a:pPr>
            <a:r>
              <a:rPr lang="en-US" altLang="zh-CN" dirty="0"/>
              <a:t>Application and Background</a:t>
            </a:r>
          </a:p>
          <a:p>
            <a:pPr marL="457200" indent="-457200">
              <a:buFont typeface="+mj-lt"/>
              <a:buAutoNum type="arabicPeriod"/>
            </a:pPr>
            <a:r>
              <a:rPr lang="en-US" altLang="zh-CN" dirty="0"/>
              <a:t>Digital Control System Overview</a:t>
            </a:r>
          </a:p>
          <a:p>
            <a:pPr marL="457200" indent="-457200">
              <a:buFont typeface="+mj-lt"/>
              <a:buAutoNum type="arabicPeriod"/>
            </a:pPr>
            <a:r>
              <a:rPr lang="en-US" altLang="zh-CN" dirty="0"/>
              <a:t>Determine the resolution of ADCs</a:t>
            </a:r>
          </a:p>
          <a:p>
            <a:pPr marL="457200" indent="-457200">
              <a:buFont typeface="+mj-lt"/>
              <a:buAutoNum type="arabicPeriod"/>
            </a:pPr>
            <a:r>
              <a:rPr lang="en-US" altLang="zh-CN" dirty="0"/>
              <a:t>Controller architecture Overview</a:t>
            </a:r>
          </a:p>
          <a:p>
            <a:pPr marL="684213" lvl="1" indent="-457200">
              <a:buFont typeface="Wingdings" panose="05000000000000000000" pitchFamily="2" charset="2"/>
              <a:buChar char="Ø"/>
            </a:pPr>
            <a:r>
              <a:rPr lang="en-US" altLang="zh-CN" dirty="0"/>
              <a:t>DPWM implementation</a:t>
            </a:r>
          </a:p>
          <a:p>
            <a:pPr marL="684213" lvl="1" indent="-457200">
              <a:buFont typeface="Wingdings" panose="05000000000000000000" pitchFamily="2" charset="2"/>
              <a:buChar char="Ø"/>
            </a:pPr>
            <a:r>
              <a:rPr lang="en-US" altLang="zh-CN" dirty="0"/>
              <a:t>Period Calculator implementation</a:t>
            </a:r>
          </a:p>
          <a:p>
            <a:pPr marL="684213" lvl="1" indent="-457200">
              <a:buFont typeface="Wingdings" panose="05000000000000000000" pitchFamily="2" charset="2"/>
              <a:buChar char="Ø"/>
            </a:pPr>
            <a:r>
              <a:rPr lang="en-US" altLang="zh-CN" dirty="0"/>
              <a:t>Multi-phase Control Unit implementation</a:t>
            </a:r>
          </a:p>
          <a:p>
            <a:pPr marL="684213" lvl="1" indent="-457200">
              <a:buFont typeface="Wingdings" panose="05000000000000000000" pitchFamily="2" charset="2"/>
              <a:buChar char="Ø"/>
            </a:pPr>
            <a:r>
              <a:rPr lang="en-US" altLang="zh-CN" dirty="0"/>
              <a:t>Control Unit with AVP technique FSM algorithm</a:t>
            </a:r>
          </a:p>
          <a:p>
            <a:pPr marL="684213" lvl="1" indent="-457200">
              <a:buFont typeface="Wingdings" panose="05000000000000000000" pitchFamily="2" charset="2"/>
              <a:buChar char="Ø"/>
            </a:pPr>
            <a:r>
              <a:rPr lang="en-US" altLang="zh-CN"/>
              <a:t>Assembling the digital controller</a:t>
            </a:r>
          </a:p>
          <a:p>
            <a:pPr marL="457200" indent="-457200">
              <a:buFont typeface="+mj-lt"/>
              <a:buAutoNum type="arabicPeriod"/>
            </a:pPr>
            <a:r>
              <a:rPr lang="en-US" altLang="zh-CN" dirty="0"/>
              <a:t>Conclusion</a:t>
            </a:r>
          </a:p>
          <a:p>
            <a:pPr marL="227013" lvl="1" indent="0">
              <a:buNone/>
            </a:pPr>
            <a:endParaRPr lang="en-US" altLang="zh-CN" dirty="0"/>
          </a:p>
        </p:txBody>
      </p:sp>
      <p:sp>
        <p:nvSpPr>
          <p:cNvPr id="5" name="灯片编号占位符 4">
            <a:extLst>
              <a:ext uri="{FF2B5EF4-FFF2-40B4-BE49-F238E27FC236}">
                <a16:creationId xmlns:a16="http://schemas.microsoft.com/office/drawing/2014/main" id="{29BB647D-9030-4641-8F6E-5ACEA63B1763}"/>
              </a:ext>
            </a:extLst>
          </p:cNvPr>
          <p:cNvSpPr>
            <a:spLocks noGrp="1"/>
          </p:cNvSpPr>
          <p:nvPr>
            <p:ph type="sldNum" sz="quarter" idx="12"/>
          </p:nvPr>
        </p:nvSpPr>
        <p:spPr/>
        <p:txBody>
          <a:bodyPr/>
          <a:lstStyle/>
          <a:p>
            <a:fld id="{10537617-F04D-2D48-8B5D-62F0364B9B54}" type="slidenum">
              <a:rPr lang="en-US" altLang="zh-CN" smtClean="0"/>
              <a:pPr/>
              <a:t>2</a:t>
            </a:fld>
            <a:endParaRPr lang="zh-CN" altLang="en-US"/>
          </a:p>
        </p:txBody>
      </p:sp>
    </p:spTree>
    <p:extLst>
      <p:ext uri="{BB962C8B-B14F-4D97-AF65-F5344CB8AC3E}">
        <p14:creationId xmlns:p14="http://schemas.microsoft.com/office/powerpoint/2010/main" val="211593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2FD924-F9E7-4D5B-89D4-37810D4EDC83}"/>
              </a:ext>
            </a:extLst>
          </p:cNvPr>
          <p:cNvSpPr>
            <a:spLocks noGrp="1"/>
          </p:cNvSpPr>
          <p:nvPr>
            <p:ph type="title"/>
          </p:nvPr>
        </p:nvSpPr>
        <p:spPr/>
        <p:txBody>
          <a:bodyPr/>
          <a:lstStyle/>
          <a:p>
            <a:r>
              <a:rPr lang="en-US" altLang="zh-CN" dirty="0"/>
              <a:t>Application and Background</a:t>
            </a:r>
            <a:endParaRPr lang="zh-CN" altLang="en-US" dirty="0"/>
          </a:p>
        </p:txBody>
      </p:sp>
      <p:sp>
        <p:nvSpPr>
          <p:cNvPr id="8" name="Content Placeholder 2">
            <a:extLst>
              <a:ext uri="{FF2B5EF4-FFF2-40B4-BE49-F238E27FC236}">
                <a16:creationId xmlns:a16="http://schemas.microsoft.com/office/drawing/2014/main" id="{7B319EF6-FA1E-48B3-88DF-1E5C07B70ACB}"/>
              </a:ext>
            </a:extLst>
          </p:cNvPr>
          <p:cNvSpPr>
            <a:spLocks noGrp="1"/>
          </p:cNvSpPr>
          <p:nvPr>
            <p:ph idx="1"/>
          </p:nvPr>
        </p:nvSpPr>
        <p:spPr>
          <a:xfrm>
            <a:off x="699300" y="4655232"/>
            <a:ext cx="7836486" cy="1944467"/>
          </a:xfrm>
        </p:spPr>
        <p:txBody>
          <a:bodyPr>
            <a:normAutofit/>
          </a:bodyPr>
          <a:lstStyle/>
          <a:p>
            <a:r>
              <a:rPr lang="en-US" sz="1800" dirty="0"/>
              <a:t>In some area, </a:t>
            </a:r>
            <a:r>
              <a:rPr lang="en-US" altLang="zh-CN" sz="1800" dirty="0"/>
              <a:t>voltage tracking is </a:t>
            </a:r>
            <a:r>
              <a:rPr lang="en-US" sz="1800" dirty="0"/>
              <a:t>very strict, requiring high dynamic responds, e.g. </a:t>
            </a:r>
            <a:r>
              <a:rPr lang="en-US" altLang="zh-CN" sz="1800" dirty="0"/>
              <a:t>modern</a:t>
            </a:r>
            <a:r>
              <a:rPr lang="en-US" sz="1800" dirty="0"/>
              <a:t> computer processors’ voltage regulator;</a:t>
            </a:r>
          </a:p>
          <a:p>
            <a:r>
              <a:rPr lang="en-US" altLang="zh-CN" sz="1800" dirty="0"/>
              <a:t>Dealing with different working-load, voltage is reconfigurable , e.g. tile up/down the voltage of the processor for overclocking to obtain better performance, intel turbo-boost;</a:t>
            </a:r>
          </a:p>
          <a:p>
            <a:r>
              <a:rPr lang="en-US" altLang="zh-CN" sz="1800" dirty="0"/>
              <a:t>Multi-phase and interleaving techniques is required for all conditions</a:t>
            </a:r>
          </a:p>
          <a:p>
            <a:endParaRPr lang="en-US" sz="1800" dirty="0"/>
          </a:p>
        </p:txBody>
      </p:sp>
      <p:grpSp>
        <p:nvGrpSpPr>
          <p:cNvPr id="29" name="组合 28">
            <a:extLst>
              <a:ext uri="{FF2B5EF4-FFF2-40B4-BE49-F238E27FC236}">
                <a16:creationId xmlns:a16="http://schemas.microsoft.com/office/drawing/2014/main" id="{7267B7A4-5C14-4D7A-98F0-74FBA74CDED1}"/>
              </a:ext>
            </a:extLst>
          </p:cNvPr>
          <p:cNvGrpSpPr/>
          <p:nvPr/>
        </p:nvGrpSpPr>
        <p:grpSpPr>
          <a:xfrm>
            <a:off x="146514" y="955612"/>
            <a:ext cx="5109882" cy="2992166"/>
            <a:chOff x="541100" y="944387"/>
            <a:chExt cx="5109882" cy="2992166"/>
          </a:xfrm>
        </p:grpSpPr>
        <p:pic>
          <p:nvPicPr>
            <p:cNvPr id="7" name="图片 6">
              <a:extLst>
                <a:ext uri="{FF2B5EF4-FFF2-40B4-BE49-F238E27FC236}">
                  <a16:creationId xmlns:a16="http://schemas.microsoft.com/office/drawing/2014/main" id="{2F2161FF-F00E-4709-90D2-40090B516172}"/>
                </a:ext>
              </a:extLst>
            </p:cNvPr>
            <p:cNvPicPr>
              <a:picLocks noChangeAspect="1"/>
            </p:cNvPicPr>
            <p:nvPr/>
          </p:nvPicPr>
          <p:blipFill>
            <a:blip r:embed="rId2"/>
            <a:stretch>
              <a:fillRect/>
            </a:stretch>
          </p:blipFill>
          <p:spPr>
            <a:xfrm>
              <a:off x="541100" y="944387"/>
              <a:ext cx="5109882" cy="1065362"/>
            </a:xfrm>
            <a:prstGeom prst="rect">
              <a:avLst/>
            </a:prstGeom>
          </p:spPr>
        </p:pic>
        <p:pic>
          <p:nvPicPr>
            <p:cNvPr id="13" name="图片 12">
              <a:extLst>
                <a:ext uri="{FF2B5EF4-FFF2-40B4-BE49-F238E27FC236}">
                  <a16:creationId xmlns:a16="http://schemas.microsoft.com/office/drawing/2014/main" id="{6FBC4328-0601-4B52-8F7C-641972F9AA72}"/>
                </a:ext>
              </a:extLst>
            </p:cNvPr>
            <p:cNvPicPr>
              <a:picLocks noChangeAspect="1"/>
            </p:cNvPicPr>
            <p:nvPr/>
          </p:nvPicPr>
          <p:blipFill>
            <a:blip r:embed="rId3"/>
            <a:stretch>
              <a:fillRect/>
            </a:stretch>
          </p:blipFill>
          <p:spPr>
            <a:xfrm>
              <a:off x="927804" y="1992085"/>
              <a:ext cx="4336473" cy="1944468"/>
            </a:xfrm>
            <a:prstGeom prst="rect">
              <a:avLst/>
            </a:prstGeom>
          </p:spPr>
        </p:pic>
      </p:gr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0A69BC93-7263-4487-8C78-B58C578A0189}"/>
                  </a:ext>
                </a:extLst>
              </p:cNvPr>
              <p:cNvSpPr txBox="1"/>
              <p:nvPr/>
            </p:nvSpPr>
            <p:spPr>
              <a:xfrm>
                <a:off x="533218" y="4138890"/>
                <a:ext cx="457200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𝑃𝑜𝑤𝑒𝑟</m:t>
                      </m:r>
                      <m:r>
                        <a:rPr lang="zh-CN" altLang="en-US" sz="1600" i="0">
                          <a:latin typeface="Cambria Math" panose="02040503050406030204" pitchFamily="18" charset="0"/>
                        </a:rPr>
                        <m:t>=</m:t>
                      </m:r>
                      <m:r>
                        <a:rPr lang="zh-CN" altLang="en-US" sz="1600" i="1">
                          <a:latin typeface="Cambria Math" panose="02040503050406030204" pitchFamily="18" charset="0"/>
                        </a:rPr>
                        <m:t>𝐶𝑜𝑛𝑠𝑡𝑎𝑛𝑡</m:t>
                      </m:r>
                      <m:r>
                        <a:rPr lang="zh-CN" altLang="en-US" sz="1600" i="0">
                          <a:latin typeface="Cambria Math" panose="02040503050406030204" pitchFamily="18" charset="0"/>
                        </a:rPr>
                        <m:t>∗</m:t>
                      </m:r>
                      <m:r>
                        <a:rPr lang="zh-CN" altLang="en-US" sz="1600" i="1">
                          <a:latin typeface="Cambria Math" panose="02040503050406030204" pitchFamily="18" charset="0"/>
                        </a:rPr>
                        <m:t>𝐹𝑟𝑒𝑞𝑢𝑒𝑛𝑐𝑦</m:t>
                      </m:r>
                      <m:r>
                        <a:rPr lang="zh-CN" altLang="en-US" sz="1600" i="0">
                          <a:latin typeface="Cambria Math" panose="02040503050406030204" pitchFamily="18" charset="0"/>
                        </a:rPr>
                        <m:t>∗</m:t>
                      </m:r>
                      <m:r>
                        <a:rPr lang="zh-CN" altLang="en-US" sz="1600" i="1">
                          <a:latin typeface="Cambria Math" panose="02040503050406030204" pitchFamily="18" charset="0"/>
                        </a:rPr>
                        <m:t>𝑉𝑜𝑙𝑡𝑎𝑔</m:t>
                      </m:r>
                      <m:sSup>
                        <m:sSupPr>
                          <m:ctrlPr>
                            <a:rPr lang="zh-CN" altLang="en-US" sz="1600" i="1">
                              <a:solidFill>
                                <a:srgbClr val="836967"/>
                              </a:solidFill>
                              <a:latin typeface="Cambria Math" panose="02040503050406030204" pitchFamily="18" charset="0"/>
                            </a:rPr>
                          </m:ctrlPr>
                        </m:sSupPr>
                        <m:e>
                          <m:r>
                            <a:rPr lang="zh-CN" altLang="en-US" sz="1600" i="1">
                              <a:latin typeface="Cambria Math" panose="02040503050406030204" pitchFamily="18" charset="0"/>
                            </a:rPr>
                            <m:t>𝑒</m:t>
                          </m:r>
                        </m:e>
                        <m:sup>
                          <m:r>
                            <a:rPr lang="zh-CN" altLang="en-US" sz="1600" i="0">
                              <a:latin typeface="Cambria Math" panose="02040503050406030204" pitchFamily="18" charset="0"/>
                            </a:rPr>
                            <m:t>2</m:t>
                          </m:r>
                        </m:sup>
                      </m:sSup>
                    </m:oMath>
                  </m:oMathPara>
                </a14:m>
                <a:endParaRPr lang="zh-CN" altLang="en-US" sz="1600" dirty="0"/>
              </a:p>
            </p:txBody>
          </p:sp>
        </mc:Choice>
        <mc:Fallback xmlns="">
          <p:sp>
            <p:nvSpPr>
              <p:cNvPr id="32" name="文本框 31">
                <a:extLst>
                  <a:ext uri="{FF2B5EF4-FFF2-40B4-BE49-F238E27FC236}">
                    <a16:creationId xmlns:a16="http://schemas.microsoft.com/office/drawing/2014/main" id="{0A69BC93-7263-4487-8C78-B58C578A0189}"/>
                  </a:ext>
                </a:extLst>
              </p:cNvPr>
              <p:cNvSpPr txBox="1">
                <a:spLocks noRot="1" noChangeAspect="1" noMove="1" noResize="1" noEditPoints="1" noAdjustHandles="1" noChangeArrowheads="1" noChangeShapeType="1" noTextEdit="1"/>
              </p:cNvSpPr>
              <p:nvPr/>
            </p:nvSpPr>
            <p:spPr>
              <a:xfrm>
                <a:off x="533218" y="4138890"/>
                <a:ext cx="4572000" cy="338554"/>
              </a:xfrm>
              <a:prstGeom prst="rect">
                <a:avLst/>
              </a:prstGeom>
              <a:blipFill>
                <a:blip r:embed="rId4"/>
                <a:stretch>
                  <a:fillRect b="-10909"/>
                </a:stretch>
              </a:blipFill>
            </p:spPr>
            <p:txBody>
              <a:bodyPr/>
              <a:lstStyle/>
              <a:p>
                <a:r>
                  <a:rPr lang="zh-CN" altLang="en-US">
                    <a:noFill/>
                  </a:rPr>
                  <a:t> </a:t>
                </a:r>
              </a:p>
            </p:txBody>
          </p:sp>
        </mc:Fallback>
      </mc:AlternateContent>
      <p:grpSp>
        <p:nvGrpSpPr>
          <p:cNvPr id="16" name="组合 15">
            <a:extLst>
              <a:ext uri="{FF2B5EF4-FFF2-40B4-BE49-F238E27FC236}">
                <a16:creationId xmlns:a16="http://schemas.microsoft.com/office/drawing/2014/main" id="{7DDF8717-AC93-4A78-8C5A-60F4D52B381A}"/>
              </a:ext>
            </a:extLst>
          </p:cNvPr>
          <p:cNvGrpSpPr/>
          <p:nvPr/>
        </p:nvGrpSpPr>
        <p:grpSpPr>
          <a:xfrm>
            <a:off x="5264453" y="1247254"/>
            <a:ext cx="3740734" cy="2834382"/>
            <a:chOff x="5370736" y="1410800"/>
            <a:chExt cx="3740734" cy="2834382"/>
          </a:xfrm>
        </p:grpSpPr>
        <p:pic>
          <p:nvPicPr>
            <p:cNvPr id="34" name="图片 33" descr="电子仪器&#10;&#10;中度可信度描述已自动生成">
              <a:extLst>
                <a:ext uri="{FF2B5EF4-FFF2-40B4-BE49-F238E27FC236}">
                  <a16:creationId xmlns:a16="http://schemas.microsoft.com/office/drawing/2014/main" id="{989148A2-3A22-43C8-A62E-1E882178332B}"/>
                </a:ext>
              </a:extLst>
            </p:cNvPr>
            <p:cNvPicPr>
              <a:picLocks noChangeAspect="1"/>
            </p:cNvPicPr>
            <p:nvPr/>
          </p:nvPicPr>
          <p:blipFill>
            <a:blip r:embed="rId5"/>
            <a:stretch>
              <a:fillRect/>
            </a:stretch>
          </p:blipFill>
          <p:spPr>
            <a:xfrm>
              <a:off x="5408631" y="1476230"/>
              <a:ext cx="3600422" cy="2712589"/>
            </a:xfrm>
            <a:prstGeom prst="rect">
              <a:avLst/>
            </a:prstGeom>
          </p:spPr>
        </p:pic>
        <p:sp>
          <p:nvSpPr>
            <p:cNvPr id="19" name="矩形 18">
              <a:extLst>
                <a:ext uri="{FF2B5EF4-FFF2-40B4-BE49-F238E27FC236}">
                  <a16:creationId xmlns:a16="http://schemas.microsoft.com/office/drawing/2014/main" id="{57267E7B-AA57-4822-AEBA-C23F088098C8}"/>
                </a:ext>
              </a:extLst>
            </p:cNvPr>
            <p:cNvSpPr/>
            <p:nvPr/>
          </p:nvSpPr>
          <p:spPr>
            <a:xfrm>
              <a:off x="5370736" y="3575037"/>
              <a:ext cx="1264756" cy="58316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82F43ED5-4A52-43EF-AD3D-80A32E9C526E}"/>
                </a:ext>
              </a:extLst>
            </p:cNvPr>
            <p:cNvSpPr/>
            <p:nvPr/>
          </p:nvSpPr>
          <p:spPr>
            <a:xfrm>
              <a:off x="5371852" y="2986095"/>
              <a:ext cx="1264756" cy="5281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B2CB1D38-9B46-4AAF-A766-D042A7C9E49B}"/>
                </a:ext>
              </a:extLst>
            </p:cNvPr>
            <p:cNvSpPr/>
            <p:nvPr/>
          </p:nvSpPr>
          <p:spPr>
            <a:xfrm>
              <a:off x="5375754" y="2411033"/>
              <a:ext cx="1264756" cy="5281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1458E2D9-82F7-4DB7-946E-21EBE5E8B9AB}"/>
                </a:ext>
              </a:extLst>
            </p:cNvPr>
            <p:cNvSpPr/>
            <p:nvPr/>
          </p:nvSpPr>
          <p:spPr>
            <a:xfrm>
              <a:off x="5388616" y="1410800"/>
              <a:ext cx="1264756" cy="5281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AF7862AF-7DCD-481E-AC85-BFB5AF11753E}"/>
                </a:ext>
              </a:extLst>
            </p:cNvPr>
            <p:cNvSpPr/>
            <p:nvPr/>
          </p:nvSpPr>
          <p:spPr>
            <a:xfrm>
              <a:off x="5385269" y="1852010"/>
              <a:ext cx="1264756" cy="5281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39" name="连接符: 曲线 38">
              <a:extLst>
                <a:ext uri="{FF2B5EF4-FFF2-40B4-BE49-F238E27FC236}">
                  <a16:creationId xmlns:a16="http://schemas.microsoft.com/office/drawing/2014/main" id="{5DF7C535-CC18-4C69-A938-442415618EF1}"/>
                </a:ext>
              </a:extLst>
            </p:cNvPr>
            <p:cNvCxnSpPr>
              <a:cxnSpLocks/>
            </p:cNvCxnSpPr>
            <p:nvPr/>
          </p:nvCxnSpPr>
          <p:spPr>
            <a:xfrm rot="5400000">
              <a:off x="6844355" y="3533517"/>
              <a:ext cx="551916" cy="342883"/>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连接符: 曲线 39">
              <a:extLst>
                <a:ext uri="{FF2B5EF4-FFF2-40B4-BE49-F238E27FC236}">
                  <a16:creationId xmlns:a16="http://schemas.microsoft.com/office/drawing/2014/main" id="{DA207D79-6954-4AFB-B37D-894B520F1067}"/>
                </a:ext>
              </a:extLst>
            </p:cNvPr>
            <p:cNvCxnSpPr>
              <a:cxnSpLocks/>
            </p:cNvCxnSpPr>
            <p:nvPr/>
          </p:nvCxnSpPr>
          <p:spPr>
            <a:xfrm rot="5400000" flipH="1" flipV="1">
              <a:off x="6513855" y="1837919"/>
              <a:ext cx="981756" cy="901564"/>
            </a:xfrm>
            <a:prstGeom prst="curved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sp>
          <p:nvSpPr>
            <p:cNvPr id="42" name="文本框 41">
              <a:extLst>
                <a:ext uri="{FF2B5EF4-FFF2-40B4-BE49-F238E27FC236}">
                  <a16:creationId xmlns:a16="http://schemas.microsoft.com/office/drawing/2014/main" id="{EFFB52AB-880C-47B3-B51E-8F7692853ECE}"/>
                </a:ext>
              </a:extLst>
            </p:cNvPr>
            <p:cNvSpPr txBox="1"/>
            <p:nvPr/>
          </p:nvSpPr>
          <p:spPr>
            <a:xfrm>
              <a:off x="6733048" y="1411698"/>
              <a:ext cx="1802738" cy="369332"/>
            </a:xfrm>
            <a:prstGeom prst="rect">
              <a:avLst/>
            </a:prstGeom>
            <a:noFill/>
          </p:spPr>
          <p:txBody>
            <a:bodyPr wrap="none" rtlCol="0">
              <a:spAutoFit/>
            </a:bodyPr>
            <a:lstStyle/>
            <a:p>
              <a:r>
                <a:rPr lang="en-US" altLang="zh-CN" dirty="0">
                  <a:solidFill>
                    <a:srgbClr val="FFC000"/>
                  </a:solidFill>
                </a:rPr>
                <a:t>Voltage regulator</a:t>
              </a:r>
              <a:endParaRPr lang="zh-CN" altLang="en-US" dirty="0">
                <a:solidFill>
                  <a:srgbClr val="FFC000"/>
                </a:solidFill>
              </a:endParaRPr>
            </a:p>
          </p:txBody>
        </p:sp>
        <p:sp>
          <p:nvSpPr>
            <p:cNvPr id="43" name="文本框 42">
              <a:extLst>
                <a:ext uri="{FF2B5EF4-FFF2-40B4-BE49-F238E27FC236}">
                  <a16:creationId xmlns:a16="http://schemas.microsoft.com/office/drawing/2014/main" id="{B6BA6E03-71E4-4DAD-A0A0-1E227AB2AFA6}"/>
                </a:ext>
              </a:extLst>
            </p:cNvPr>
            <p:cNvSpPr txBox="1"/>
            <p:nvPr/>
          </p:nvSpPr>
          <p:spPr>
            <a:xfrm>
              <a:off x="5604720" y="3658286"/>
              <a:ext cx="956314" cy="369332"/>
            </a:xfrm>
            <a:prstGeom prst="rect">
              <a:avLst/>
            </a:prstGeom>
            <a:noFill/>
          </p:spPr>
          <p:txBody>
            <a:bodyPr wrap="square">
              <a:spAutoFit/>
            </a:bodyPr>
            <a:lstStyle/>
            <a:p>
              <a:r>
                <a:rPr lang="en-US" altLang="zh-CN" dirty="0">
                  <a:solidFill>
                    <a:srgbClr val="FFC000"/>
                  </a:solidFill>
                </a:rPr>
                <a:t>Phase 5</a:t>
              </a:r>
              <a:endParaRPr lang="zh-CN" altLang="en-US" dirty="0"/>
            </a:p>
          </p:txBody>
        </p:sp>
        <p:sp>
          <p:nvSpPr>
            <p:cNvPr id="44" name="文本框 43">
              <a:extLst>
                <a:ext uri="{FF2B5EF4-FFF2-40B4-BE49-F238E27FC236}">
                  <a16:creationId xmlns:a16="http://schemas.microsoft.com/office/drawing/2014/main" id="{27CF640C-7603-4AAA-8FFC-3BD873AE50AB}"/>
                </a:ext>
              </a:extLst>
            </p:cNvPr>
            <p:cNvSpPr txBox="1"/>
            <p:nvPr/>
          </p:nvSpPr>
          <p:spPr>
            <a:xfrm>
              <a:off x="5597638" y="3016014"/>
              <a:ext cx="956314" cy="369332"/>
            </a:xfrm>
            <a:prstGeom prst="rect">
              <a:avLst/>
            </a:prstGeom>
            <a:noFill/>
          </p:spPr>
          <p:txBody>
            <a:bodyPr wrap="square">
              <a:spAutoFit/>
            </a:bodyPr>
            <a:lstStyle/>
            <a:p>
              <a:r>
                <a:rPr lang="en-US" altLang="zh-CN" dirty="0">
                  <a:solidFill>
                    <a:srgbClr val="FFC000"/>
                  </a:solidFill>
                </a:rPr>
                <a:t>Phase 4</a:t>
              </a:r>
              <a:endParaRPr lang="zh-CN" altLang="en-US" dirty="0"/>
            </a:p>
          </p:txBody>
        </p:sp>
        <p:sp>
          <p:nvSpPr>
            <p:cNvPr id="45" name="文本框 44">
              <a:extLst>
                <a:ext uri="{FF2B5EF4-FFF2-40B4-BE49-F238E27FC236}">
                  <a16:creationId xmlns:a16="http://schemas.microsoft.com/office/drawing/2014/main" id="{4E2EA319-17CF-4636-AB54-A34DF10BB332}"/>
                </a:ext>
              </a:extLst>
            </p:cNvPr>
            <p:cNvSpPr txBox="1"/>
            <p:nvPr/>
          </p:nvSpPr>
          <p:spPr>
            <a:xfrm>
              <a:off x="5597638" y="2470662"/>
              <a:ext cx="956314" cy="369332"/>
            </a:xfrm>
            <a:prstGeom prst="rect">
              <a:avLst/>
            </a:prstGeom>
            <a:noFill/>
          </p:spPr>
          <p:txBody>
            <a:bodyPr wrap="square">
              <a:spAutoFit/>
            </a:bodyPr>
            <a:lstStyle/>
            <a:p>
              <a:r>
                <a:rPr lang="en-US" altLang="zh-CN" dirty="0">
                  <a:solidFill>
                    <a:srgbClr val="FFC000"/>
                  </a:solidFill>
                </a:rPr>
                <a:t>Phase 3</a:t>
              </a:r>
              <a:endParaRPr lang="zh-CN" altLang="en-US" dirty="0"/>
            </a:p>
          </p:txBody>
        </p:sp>
        <p:sp>
          <p:nvSpPr>
            <p:cNvPr id="47" name="文本框 46">
              <a:extLst>
                <a:ext uri="{FF2B5EF4-FFF2-40B4-BE49-F238E27FC236}">
                  <a16:creationId xmlns:a16="http://schemas.microsoft.com/office/drawing/2014/main" id="{AFC60566-AF9C-499B-8947-FA71BC80A98C}"/>
                </a:ext>
              </a:extLst>
            </p:cNvPr>
            <p:cNvSpPr txBox="1"/>
            <p:nvPr/>
          </p:nvSpPr>
          <p:spPr>
            <a:xfrm>
              <a:off x="5595231" y="1931410"/>
              <a:ext cx="956314" cy="369332"/>
            </a:xfrm>
            <a:prstGeom prst="rect">
              <a:avLst/>
            </a:prstGeom>
            <a:noFill/>
          </p:spPr>
          <p:txBody>
            <a:bodyPr wrap="square">
              <a:spAutoFit/>
            </a:bodyPr>
            <a:lstStyle/>
            <a:p>
              <a:r>
                <a:rPr lang="en-US" altLang="zh-CN" dirty="0">
                  <a:solidFill>
                    <a:srgbClr val="FFC000"/>
                  </a:solidFill>
                </a:rPr>
                <a:t>Phase 2</a:t>
              </a:r>
              <a:endParaRPr lang="zh-CN" altLang="en-US" dirty="0"/>
            </a:p>
          </p:txBody>
        </p:sp>
        <p:sp>
          <p:nvSpPr>
            <p:cNvPr id="48" name="文本框 47">
              <a:extLst>
                <a:ext uri="{FF2B5EF4-FFF2-40B4-BE49-F238E27FC236}">
                  <a16:creationId xmlns:a16="http://schemas.microsoft.com/office/drawing/2014/main" id="{7913AE9A-25BF-4BD9-BE67-3798133E9BEF}"/>
                </a:ext>
              </a:extLst>
            </p:cNvPr>
            <p:cNvSpPr txBox="1"/>
            <p:nvPr/>
          </p:nvSpPr>
          <p:spPr>
            <a:xfrm>
              <a:off x="5595231" y="1428491"/>
              <a:ext cx="956314" cy="369332"/>
            </a:xfrm>
            <a:prstGeom prst="rect">
              <a:avLst/>
            </a:prstGeom>
            <a:noFill/>
          </p:spPr>
          <p:txBody>
            <a:bodyPr wrap="square">
              <a:spAutoFit/>
            </a:bodyPr>
            <a:lstStyle/>
            <a:p>
              <a:r>
                <a:rPr lang="en-US" altLang="zh-CN" dirty="0">
                  <a:solidFill>
                    <a:srgbClr val="FFC000"/>
                  </a:solidFill>
                </a:rPr>
                <a:t>Phase 1</a:t>
              </a:r>
              <a:endParaRPr lang="zh-CN" altLang="en-US" dirty="0"/>
            </a:p>
          </p:txBody>
        </p:sp>
        <p:sp>
          <p:nvSpPr>
            <p:cNvPr id="49" name="文本框 48">
              <a:extLst>
                <a:ext uri="{FF2B5EF4-FFF2-40B4-BE49-F238E27FC236}">
                  <a16:creationId xmlns:a16="http://schemas.microsoft.com/office/drawing/2014/main" id="{D71859BE-E916-4513-AA70-36596F1E68D2}"/>
                </a:ext>
              </a:extLst>
            </p:cNvPr>
            <p:cNvSpPr txBox="1"/>
            <p:nvPr/>
          </p:nvSpPr>
          <p:spPr>
            <a:xfrm>
              <a:off x="6776636" y="3875850"/>
              <a:ext cx="2334834" cy="369332"/>
            </a:xfrm>
            <a:prstGeom prst="rect">
              <a:avLst/>
            </a:prstGeom>
            <a:noFill/>
          </p:spPr>
          <p:txBody>
            <a:bodyPr wrap="square">
              <a:spAutoFit/>
            </a:bodyPr>
            <a:lstStyle/>
            <a:p>
              <a:r>
                <a:rPr lang="en-US" altLang="zh-CN" dirty="0">
                  <a:solidFill>
                    <a:srgbClr val="FFC000"/>
                  </a:solidFill>
                </a:rPr>
                <a:t>Processor and Socket</a:t>
              </a:r>
              <a:endParaRPr lang="zh-CN" altLang="en-US" dirty="0"/>
            </a:p>
          </p:txBody>
        </p:sp>
        <p:sp>
          <p:nvSpPr>
            <p:cNvPr id="26" name="文本框 25">
              <a:extLst>
                <a:ext uri="{FF2B5EF4-FFF2-40B4-BE49-F238E27FC236}">
                  <a16:creationId xmlns:a16="http://schemas.microsoft.com/office/drawing/2014/main" id="{8BA8F3D9-FDCB-4CE4-87F4-0C17CBAAA9F9}"/>
                </a:ext>
              </a:extLst>
            </p:cNvPr>
            <p:cNvSpPr txBox="1"/>
            <p:nvPr/>
          </p:nvSpPr>
          <p:spPr>
            <a:xfrm>
              <a:off x="7161291" y="3024304"/>
              <a:ext cx="1543628" cy="307777"/>
            </a:xfrm>
            <a:prstGeom prst="rect">
              <a:avLst/>
            </a:prstGeom>
            <a:noFill/>
          </p:spPr>
          <p:txBody>
            <a:bodyPr wrap="none" rtlCol="0">
              <a:spAutoFit/>
            </a:bodyPr>
            <a:lstStyle/>
            <a:p>
              <a:r>
                <a:rPr lang="en-US" altLang="zh-CN" sz="1400" dirty="0">
                  <a:solidFill>
                    <a:srgbClr val="FF0000"/>
                  </a:solidFill>
                </a:rPr>
                <a:t>Approximate 100A</a:t>
              </a:r>
              <a:endParaRPr lang="zh-CN" altLang="en-US" sz="1400" dirty="0">
                <a:solidFill>
                  <a:srgbClr val="FF0000"/>
                </a:solidFill>
              </a:endParaRPr>
            </a:p>
          </p:txBody>
        </p:sp>
      </p:grpSp>
      <p:sp>
        <p:nvSpPr>
          <p:cNvPr id="50" name="文本框 49">
            <a:extLst>
              <a:ext uri="{FF2B5EF4-FFF2-40B4-BE49-F238E27FC236}">
                <a16:creationId xmlns:a16="http://schemas.microsoft.com/office/drawing/2014/main" id="{65A9E631-F2BD-41E6-B4E6-31EECE13F87B}"/>
              </a:ext>
            </a:extLst>
          </p:cNvPr>
          <p:cNvSpPr txBox="1"/>
          <p:nvPr/>
        </p:nvSpPr>
        <p:spPr>
          <a:xfrm flipH="1">
            <a:off x="5850724" y="4139395"/>
            <a:ext cx="2612238" cy="276999"/>
          </a:xfrm>
          <a:prstGeom prst="rect">
            <a:avLst/>
          </a:prstGeom>
          <a:noFill/>
        </p:spPr>
        <p:txBody>
          <a:bodyPr wrap="square" rtlCol="0">
            <a:spAutoFit/>
          </a:bodyPr>
          <a:lstStyle/>
          <a:p>
            <a:r>
              <a:rPr lang="en-US" altLang="zh-CN" sz="1200" dirty="0"/>
              <a:t>Voltage regulator of modern processor</a:t>
            </a:r>
            <a:endParaRPr lang="zh-CN" altLang="en-US" sz="1200" dirty="0"/>
          </a:p>
        </p:txBody>
      </p:sp>
      <p:sp>
        <p:nvSpPr>
          <p:cNvPr id="51" name="文本框 50">
            <a:extLst>
              <a:ext uri="{FF2B5EF4-FFF2-40B4-BE49-F238E27FC236}">
                <a16:creationId xmlns:a16="http://schemas.microsoft.com/office/drawing/2014/main" id="{6D2BDCAD-1F4E-4B75-9D47-4C15FC44AF55}"/>
              </a:ext>
            </a:extLst>
          </p:cNvPr>
          <p:cNvSpPr txBox="1"/>
          <p:nvPr/>
        </p:nvSpPr>
        <p:spPr>
          <a:xfrm flipH="1">
            <a:off x="813032" y="3846472"/>
            <a:ext cx="3918635" cy="276999"/>
          </a:xfrm>
          <a:prstGeom prst="rect">
            <a:avLst/>
          </a:prstGeom>
          <a:noFill/>
        </p:spPr>
        <p:txBody>
          <a:bodyPr wrap="square" rtlCol="0">
            <a:spAutoFit/>
          </a:bodyPr>
          <a:lstStyle/>
          <a:p>
            <a:r>
              <a:rPr lang="en-US" altLang="zh-CN" sz="1200" dirty="0"/>
              <a:t>Illustration of Power management for modern processors</a:t>
            </a:r>
            <a:endParaRPr lang="zh-CN" altLang="en-US" sz="1200" dirty="0"/>
          </a:p>
        </p:txBody>
      </p:sp>
      <p:sp>
        <p:nvSpPr>
          <p:cNvPr id="28" name="文本框 27">
            <a:extLst>
              <a:ext uri="{FF2B5EF4-FFF2-40B4-BE49-F238E27FC236}">
                <a16:creationId xmlns:a16="http://schemas.microsoft.com/office/drawing/2014/main" id="{73DC09C9-15CC-477B-B04A-0CF912FC6B65}"/>
              </a:ext>
            </a:extLst>
          </p:cNvPr>
          <p:cNvSpPr txBox="1"/>
          <p:nvPr/>
        </p:nvSpPr>
        <p:spPr>
          <a:xfrm>
            <a:off x="3058476" y="1622275"/>
            <a:ext cx="1271502" cy="276999"/>
          </a:xfrm>
          <a:prstGeom prst="rect">
            <a:avLst/>
          </a:prstGeom>
          <a:noFill/>
        </p:spPr>
        <p:txBody>
          <a:bodyPr wrap="none" rtlCol="0">
            <a:spAutoFit/>
          </a:bodyPr>
          <a:lstStyle/>
          <a:p>
            <a:r>
              <a:rPr lang="en-US" altLang="zh-CN" sz="1200" dirty="0">
                <a:solidFill>
                  <a:srgbClr val="FF0000"/>
                </a:solidFill>
              </a:rPr>
              <a:t>Multi-phase Buck</a:t>
            </a:r>
            <a:endParaRPr lang="zh-CN" altLang="en-US" sz="1200" dirty="0">
              <a:solidFill>
                <a:srgbClr val="FF0000"/>
              </a:solidFill>
            </a:endParaRPr>
          </a:p>
        </p:txBody>
      </p:sp>
      <p:sp>
        <p:nvSpPr>
          <p:cNvPr id="4" name="灯片编号占位符 3">
            <a:extLst>
              <a:ext uri="{FF2B5EF4-FFF2-40B4-BE49-F238E27FC236}">
                <a16:creationId xmlns:a16="http://schemas.microsoft.com/office/drawing/2014/main" id="{465B1751-D709-4EE5-A9EA-B194E92F24B7}"/>
              </a:ext>
            </a:extLst>
          </p:cNvPr>
          <p:cNvSpPr>
            <a:spLocks noGrp="1"/>
          </p:cNvSpPr>
          <p:nvPr>
            <p:ph type="sldNum" sz="quarter" idx="12"/>
          </p:nvPr>
        </p:nvSpPr>
        <p:spPr/>
        <p:txBody>
          <a:bodyPr/>
          <a:lstStyle/>
          <a:p>
            <a:fld id="{10537617-F04D-2D48-8B5D-62F0364B9B54}" type="slidenum">
              <a:rPr lang="en-US" altLang="zh-CN" smtClean="0"/>
              <a:pPr/>
              <a:t>3</a:t>
            </a:fld>
            <a:endParaRPr lang="zh-CN" altLang="en-US"/>
          </a:p>
        </p:txBody>
      </p:sp>
    </p:spTree>
    <p:extLst>
      <p:ext uri="{BB962C8B-B14F-4D97-AF65-F5344CB8AC3E}">
        <p14:creationId xmlns:p14="http://schemas.microsoft.com/office/powerpoint/2010/main" val="35037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535" y="0"/>
            <a:ext cx="6078998" cy="944387"/>
          </a:xfrm>
        </p:spPr>
        <p:txBody>
          <a:bodyPr/>
          <a:lstStyle/>
          <a:p>
            <a:r>
              <a:rPr lang="en-US" altLang="zh-CN" dirty="0"/>
              <a:t>Digital Control System Overview</a:t>
            </a:r>
          </a:p>
        </p:txBody>
      </p:sp>
      <p:sp>
        <p:nvSpPr>
          <p:cNvPr id="13" name="Content Placeholder 2">
            <a:extLst>
              <a:ext uri="{FF2B5EF4-FFF2-40B4-BE49-F238E27FC236}">
                <a16:creationId xmlns:a16="http://schemas.microsoft.com/office/drawing/2014/main" id="{C4438867-CB76-41D7-9AAF-9CCB4CF4531C}"/>
              </a:ext>
            </a:extLst>
          </p:cNvPr>
          <p:cNvSpPr>
            <a:spLocks noGrp="1"/>
          </p:cNvSpPr>
          <p:nvPr>
            <p:ph idx="1"/>
          </p:nvPr>
        </p:nvSpPr>
        <p:spPr>
          <a:xfrm>
            <a:off x="537365" y="3432228"/>
            <a:ext cx="8212248" cy="1913768"/>
          </a:xfrm>
        </p:spPr>
        <p:txBody>
          <a:bodyPr>
            <a:normAutofit/>
          </a:bodyPr>
          <a:lstStyle/>
          <a:p>
            <a:r>
              <a:rPr lang="en-US" sz="1800" dirty="0"/>
              <a:t>Most digital control techniques use high resolution internal ADC (</a:t>
            </a:r>
            <a:r>
              <a:rPr lang="en-US" altLang="zh-CN" sz="1800" dirty="0"/>
              <a:t>Analog-to-digital converter) and comparator</a:t>
            </a:r>
            <a:r>
              <a:rPr lang="zh-CN" altLang="en-US" sz="1800" dirty="0"/>
              <a:t> </a:t>
            </a:r>
            <a:r>
              <a:rPr lang="en-US" altLang="zh-CN" sz="1800" dirty="0"/>
              <a:t>, which results in a large core size and a high cost;</a:t>
            </a:r>
          </a:p>
          <a:p>
            <a:r>
              <a:rPr lang="en-US" altLang="zh-CN" sz="1800" dirty="0"/>
              <a:t>Proposed Technique use external DAC and analog comparator, cost-friendly;</a:t>
            </a:r>
          </a:p>
          <a:p>
            <a:r>
              <a:rPr lang="en-US" altLang="zh-CN" sz="1800" dirty="0"/>
              <a:t>Digital controller combines </a:t>
            </a:r>
            <a:r>
              <a:rPr lang="en-US" altLang="zh-CN" sz="1800" b="1" dirty="0"/>
              <a:t>current programmed control </a:t>
            </a:r>
            <a:r>
              <a:rPr lang="en-US" altLang="zh-CN" sz="1800" dirty="0"/>
              <a:t>and </a:t>
            </a:r>
            <a:r>
              <a:rPr lang="en-US" altLang="zh-CN" sz="1800" b="1" dirty="0"/>
              <a:t>variable frequency operation</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E85F65BF-4AF7-4212-83E1-3508E4371F35}"/>
                  </a:ext>
                </a:extLst>
              </p:cNvPr>
              <p:cNvSpPr txBox="1">
                <a:spLocks/>
              </p:cNvSpPr>
              <p:nvPr/>
            </p:nvSpPr>
            <p:spPr>
              <a:xfrm>
                <a:off x="1440152" y="5725994"/>
                <a:ext cx="6030912" cy="525318"/>
              </a:xfrm>
              <a:prstGeom prst="rect">
                <a:avLst/>
              </a:prstGeom>
            </p:spPr>
            <p:txBody>
              <a:bodyPr vert="horz" lIns="0" tIns="0" rIns="0" bIns="0" rtlCol="0">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zh-CN" altLang="zh-CN" sz="1400" i="1" smtClean="0">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𝐿</m:t>
                          </m:r>
                          <m:r>
                            <a:rPr lang="en-US" altLang="zh-CN" sz="1400" b="0" i="1" smtClean="0">
                              <a:effectLst/>
                              <a:latin typeface="Cambria Math" panose="02040503050406030204" pitchFamily="18" charset="0"/>
                              <a:ea typeface="等线" panose="02010600030101010101" pitchFamily="2" charset="-122"/>
                              <a:cs typeface="Times New Roman" panose="02020603050405020304" pitchFamily="18" charset="0"/>
                            </a:rPr>
                            <m:t>_</m:t>
                          </m:r>
                          <m:r>
                            <a:rPr lang="en-US" altLang="zh-CN" sz="1400" b="0" i="1" smtClean="0">
                              <a:effectLst/>
                              <a:latin typeface="Cambria Math" panose="02040503050406030204" pitchFamily="18" charset="0"/>
                              <a:ea typeface="等线" panose="02010600030101010101" pitchFamily="2" charset="-122"/>
                              <a:cs typeface="Times New Roman" panose="02020603050405020304" pitchFamily="18" charset="0"/>
                            </a:rPr>
                            <m:t>𝑎𝑣𝑔</m:t>
                          </m:r>
                        </m:sub>
                      </m:s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𝑜𝑢𝑡</m:t>
                          </m:r>
                        </m:sub>
                      </m:s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𝑝𝑘</m:t>
                          </m:r>
                        </m:sub>
                      </m:s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400" i="1">
                              <a:effectLst/>
                              <a:latin typeface="Cambria Math" panose="02040503050406030204" pitchFamily="18" charset="0"/>
                              <a:ea typeface="Cambria Math" panose="02040503050406030204" pitchFamily="18" charset="0"/>
                            </a:rPr>
                          </m:ctrlPr>
                        </m:fPr>
                        <m:num>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𝐼</m:t>
                          </m:r>
                        </m:num>
                        <m:den>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2</m:t>
                          </m:r>
                        </m:den>
                      </m:f>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𝜏</m:t>
                      </m:r>
                      <m:f>
                        <m:fPr>
                          <m:ctrlPr>
                            <a:rPr lang="zh-CN" altLang="zh-CN" sz="1400" i="1">
                              <a:effectLst/>
                              <a:latin typeface="Cambria Math" panose="02040503050406030204" pitchFamily="18" charset="0"/>
                              <a:ea typeface="Cambria Math" panose="02040503050406030204" pitchFamily="18" charset="0"/>
                            </a:rPr>
                          </m:ctrlPr>
                        </m:fPr>
                        <m:num>
                          <m:sSub>
                            <m:sSubPr>
                              <m:ctrlPr>
                                <a:rPr lang="zh-CN" altLang="zh-CN" sz="1400" i="1">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𝑜𝑢𝑡</m:t>
                              </m:r>
                            </m:sub>
                          </m:sSub>
                          <m:d>
                            <m:dPr>
                              <m:ctrlPr>
                                <a:rPr lang="zh-CN" altLang="zh-CN" sz="1400" i="1">
                                  <a:effectLst/>
                                  <a:latin typeface="Cambria Math" panose="02040503050406030204" pitchFamily="18" charset="0"/>
                                  <a:ea typeface="Cambria Math" panose="02040503050406030204" pitchFamily="18" charset="0"/>
                                </a:rPr>
                              </m:ctrlPr>
                            </m:d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𝐷</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 </m:t>
                              </m:r>
                            </m:e>
                          </m:d>
                        </m:num>
                        <m:den>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𝐿𝐷</m:t>
                          </m:r>
                        </m:den>
                      </m:f>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𝑝𝑘</m:t>
                          </m:r>
                        </m:sub>
                      </m:s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400" i="1">
                              <a:effectLst/>
                              <a:latin typeface="Cambria Math" panose="02040503050406030204" pitchFamily="18" charset="0"/>
                              <a:ea typeface="Cambria Math" panose="02040503050406030204" pitchFamily="18" charset="0"/>
                            </a:rPr>
                          </m:ctrlPr>
                        </m:fPr>
                        <m:num>
                          <m:sSub>
                            <m:sSubPr>
                              <m:ctrlPr>
                                <a:rPr lang="zh-CN" altLang="zh-CN" sz="1400" i="1">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𝑜𝑢𝑡</m:t>
                              </m:r>
                            </m:sub>
                          </m:sSub>
                          <m:d>
                            <m:dPr>
                              <m:ctrlPr>
                                <a:rPr lang="zh-CN" altLang="zh-CN" sz="1400" i="1">
                                  <a:effectLst/>
                                  <a:latin typeface="Cambria Math" panose="02040503050406030204" pitchFamily="18" charset="0"/>
                                  <a:ea typeface="Cambria Math" panose="02040503050406030204" pitchFamily="18" charset="0"/>
                                </a:rPr>
                              </m:ctrlPr>
                            </m:d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𝐷</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 </m:t>
                              </m:r>
                            </m:e>
                          </m:d>
                        </m:num>
                        <m:den>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2</m:t>
                          </m:r>
                          <m:sSub>
                            <m:sSubPr>
                              <m:ctrlPr>
                                <a:rPr lang="zh-CN" altLang="zh-CN" sz="1400" i="1">
                                  <a:effectLst/>
                                  <a:latin typeface="Cambria Math" panose="02040503050406030204" pitchFamily="18" charset="0"/>
                                  <a:ea typeface="Cambria Math" panose="02040503050406030204" pitchFamily="18" charset="0"/>
                                </a:rPr>
                              </m:ctrlPr>
                            </m:sSubPr>
                            <m:e>
                              <m:r>
                                <a:rPr lang="en-US" altLang="zh-CN" sz="1400" i="1" smtClean="0">
                                  <a:effectLst/>
                                  <a:latin typeface="Cambria Math" panose="02040503050406030204" pitchFamily="18" charset="0"/>
                                  <a:ea typeface="等线" panose="02010600030101010101" pitchFamily="2" charset="-122"/>
                                  <a:cs typeface="Times New Roman" panose="02020603050405020304" pitchFamily="18" charset="0"/>
                                </a:rPr>
                                <m:t>𝐿</m:t>
                              </m:r>
                              <m:r>
                                <a:rPr lang="en-US" altLang="zh-CN" sz="1400" b="0" i="1" smtClean="0">
                                  <a:effectLst/>
                                  <a:latin typeface="Cambria Math" panose="02040503050406030204" pitchFamily="18" charset="0"/>
                                  <a:ea typeface="等线" panose="02010600030101010101" pitchFamily="2" charset="-122"/>
                                  <a:cs typeface="Times New Roman" panose="02020603050405020304" pitchFamily="18" charset="0"/>
                                </a:rPr>
                                <m:t> </m:t>
                              </m:r>
                              <m:r>
                                <a:rPr lang="en-US" altLang="zh-CN" sz="1400" i="1" smtClean="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𝑓</m:t>
                              </m:r>
                            </m:e>
                            <m:sub>
                              <m:r>
                                <a:rPr lang="en-US" altLang="zh-CN" sz="1400" i="1" smtClean="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𝑠</m:t>
                              </m:r>
                            </m:sub>
                          </m:sSub>
                        </m:den>
                      </m:f>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𝜏</m:t>
                      </m:r>
                      <m:f>
                        <m:fPr>
                          <m:ctrlPr>
                            <a:rPr lang="zh-CN" altLang="zh-CN" sz="1400" i="1">
                              <a:effectLst/>
                              <a:latin typeface="Cambria Math" panose="02040503050406030204" pitchFamily="18" charset="0"/>
                              <a:ea typeface="Cambria Math" panose="02040503050406030204" pitchFamily="18" charset="0"/>
                            </a:rPr>
                          </m:ctrlPr>
                        </m:fPr>
                        <m:num>
                          <m:sSub>
                            <m:sSubPr>
                              <m:ctrlPr>
                                <a:rPr lang="zh-CN" altLang="zh-CN" sz="1400" i="1">
                                  <a:effectLst/>
                                  <a:latin typeface="Cambria Math" panose="02040503050406030204" pitchFamily="18" charset="0"/>
                                  <a:ea typeface="Cambria Math" panose="02040503050406030204" pitchFamily="18" charset="0"/>
                                </a:rPr>
                              </m:ctrlPr>
                            </m:sSub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𝑉</m:t>
                              </m:r>
                            </m:e>
                            <m:sub>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𝑜𝑢𝑡</m:t>
                              </m:r>
                            </m:sub>
                          </m:sSub>
                          <m:d>
                            <m:dPr>
                              <m:ctrlPr>
                                <a:rPr lang="zh-CN" altLang="zh-CN" sz="1400" i="1">
                                  <a:effectLst/>
                                  <a:latin typeface="Cambria Math" panose="02040503050406030204" pitchFamily="18" charset="0"/>
                                  <a:ea typeface="Cambria Math" panose="02040503050406030204" pitchFamily="18" charset="0"/>
                                </a:rPr>
                              </m:ctrlPr>
                            </m:dPr>
                            <m:e>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𝐷</m:t>
                              </m:r>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 </m:t>
                              </m:r>
                            </m:e>
                          </m:d>
                        </m:num>
                        <m:den>
                          <m:r>
                            <a:rPr lang="en-US" altLang="zh-CN" sz="1400" i="1">
                              <a:effectLst/>
                              <a:latin typeface="Cambria Math" panose="02040503050406030204" pitchFamily="18" charset="0"/>
                              <a:ea typeface="等线" panose="02010600030101010101" pitchFamily="2" charset="-122"/>
                              <a:cs typeface="Times New Roman" panose="02020603050405020304" pitchFamily="18" charset="0"/>
                            </a:rPr>
                            <m:t>𝐿𝐷</m:t>
                          </m:r>
                        </m:den>
                      </m:f>
                    </m:oMath>
                  </m:oMathPara>
                </a14:m>
                <a:endParaRPr lang="en-US" sz="1400" dirty="0"/>
              </a:p>
            </p:txBody>
          </p:sp>
        </mc:Choice>
        <mc:Fallback xmlns="">
          <p:sp>
            <p:nvSpPr>
              <p:cNvPr id="14" name="Content Placeholder 2">
                <a:extLst>
                  <a:ext uri="{FF2B5EF4-FFF2-40B4-BE49-F238E27FC236}">
                    <a16:creationId xmlns:a16="http://schemas.microsoft.com/office/drawing/2014/main" id="{E85F65BF-4AF7-4212-83E1-3508E4371F35}"/>
                  </a:ext>
                </a:extLst>
              </p:cNvPr>
              <p:cNvSpPr txBox="1">
                <a:spLocks noRot="1" noChangeAspect="1" noMove="1" noResize="1" noEditPoints="1" noAdjustHandles="1" noChangeArrowheads="1" noChangeShapeType="1" noTextEdit="1"/>
              </p:cNvSpPr>
              <p:nvPr/>
            </p:nvSpPr>
            <p:spPr>
              <a:xfrm>
                <a:off x="1440152" y="5725994"/>
                <a:ext cx="6030912" cy="525318"/>
              </a:xfrm>
              <a:prstGeom prst="rect">
                <a:avLst/>
              </a:prstGeom>
              <a:blipFill>
                <a:blip r:embed="rId2"/>
                <a:stretch>
                  <a:fillRect l="-404" b="-1163"/>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7D83C60C-A0C6-46E6-889D-7CE4A5F64A34}"/>
              </a:ext>
            </a:extLst>
          </p:cNvPr>
          <p:cNvSpPr txBox="1"/>
          <p:nvPr/>
        </p:nvSpPr>
        <p:spPr>
          <a:xfrm>
            <a:off x="537365" y="5312496"/>
            <a:ext cx="8212248" cy="369332"/>
          </a:xfrm>
          <a:prstGeom prst="rect">
            <a:avLst/>
          </a:prstGeom>
          <a:noFill/>
        </p:spPr>
        <p:txBody>
          <a:bodyPr wrap="square">
            <a:spAutoFit/>
          </a:bodyPr>
          <a:lstStyle/>
          <a:p>
            <a:r>
              <a:rPr lang="en-US" altLang="zh-CN" sz="1800" b="1" dirty="0">
                <a:latin typeface="Palatino Linotype" panose="02040502050505030304" pitchFamily="18" charset="0"/>
              </a:rPr>
              <a:t>In small load transient, converter works in variable frequency operation</a:t>
            </a:r>
          </a:p>
        </p:txBody>
      </p:sp>
      <p:pic>
        <p:nvPicPr>
          <p:cNvPr id="15" name="图片 14">
            <a:extLst>
              <a:ext uri="{FF2B5EF4-FFF2-40B4-BE49-F238E27FC236}">
                <a16:creationId xmlns:a16="http://schemas.microsoft.com/office/drawing/2014/main" id="{39F0B580-15C7-4E6E-B409-2F5D2A14C759}"/>
              </a:ext>
            </a:extLst>
          </p:cNvPr>
          <p:cNvPicPr>
            <a:picLocks noChangeAspect="1"/>
          </p:cNvPicPr>
          <p:nvPr/>
        </p:nvPicPr>
        <p:blipFill>
          <a:blip r:embed="rId3"/>
          <a:stretch>
            <a:fillRect/>
          </a:stretch>
        </p:blipFill>
        <p:spPr>
          <a:xfrm>
            <a:off x="92654" y="723009"/>
            <a:ext cx="5194759" cy="2411576"/>
          </a:xfrm>
          <a:prstGeom prst="rect">
            <a:avLst/>
          </a:prstGeom>
        </p:spPr>
      </p:pic>
      <p:grpSp>
        <p:nvGrpSpPr>
          <p:cNvPr id="55" name="组合 54">
            <a:extLst>
              <a:ext uri="{FF2B5EF4-FFF2-40B4-BE49-F238E27FC236}">
                <a16:creationId xmlns:a16="http://schemas.microsoft.com/office/drawing/2014/main" id="{A11CDA30-02B8-405B-9836-41F14FB676CF}"/>
              </a:ext>
            </a:extLst>
          </p:cNvPr>
          <p:cNvGrpSpPr/>
          <p:nvPr/>
        </p:nvGrpSpPr>
        <p:grpSpPr>
          <a:xfrm>
            <a:off x="5045350" y="1090712"/>
            <a:ext cx="3939502" cy="2063830"/>
            <a:chOff x="5033047" y="1306616"/>
            <a:chExt cx="3939502" cy="2063830"/>
          </a:xfrm>
        </p:grpSpPr>
        <p:grpSp>
          <p:nvGrpSpPr>
            <p:cNvPr id="43" name="组合 42">
              <a:extLst>
                <a:ext uri="{FF2B5EF4-FFF2-40B4-BE49-F238E27FC236}">
                  <a16:creationId xmlns:a16="http://schemas.microsoft.com/office/drawing/2014/main" id="{1DB555FD-D774-4413-9A1D-69D8798F973C}"/>
                </a:ext>
              </a:extLst>
            </p:cNvPr>
            <p:cNvGrpSpPr/>
            <p:nvPr/>
          </p:nvGrpSpPr>
          <p:grpSpPr>
            <a:xfrm>
              <a:off x="5033047" y="1306616"/>
              <a:ext cx="3939502" cy="2063830"/>
              <a:chOff x="5033047" y="1306616"/>
              <a:chExt cx="3939502" cy="2063830"/>
            </a:xfrm>
          </p:grpSpPr>
          <p:pic>
            <p:nvPicPr>
              <p:cNvPr id="5" name="图片 4" descr="图表, 图示&#10;&#10;中度可信度描述已自动生成">
                <a:extLst>
                  <a:ext uri="{FF2B5EF4-FFF2-40B4-BE49-F238E27FC236}">
                    <a16:creationId xmlns:a16="http://schemas.microsoft.com/office/drawing/2014/main" id="{E4F24B12-FFC5-4C72-9ED5-981334AF323C}"/>
                  </a:ext>
                </a:extLst>
              </p:cNvPr>
              <p:cNvPicPr>
                <a:picLocks noChangeAspect="1"/>
              </p:cNvPicPr>
              <p:nvPr/>
            </p:nvPicPr>
            <p:blipFill>
              <a:blip r:embed="rId4"/>
              <a:stretch>
                <a:fillRect/>
              </a:stretch>
            </p:blipFill>
            <p:spPr>
              <a:xfrm>
                <a:off x="5169082" y="1306616"/>
                <a:ext cx="3803467" cy="2049260"/>
              </a:xfrm>
              <a:prstGeom prst="rect">
                <a:avLst/>
              </a:prstGeom>
            </p:spPr>
          </p:pic>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27C0AC68-B4DD-479A-9014-57AD3EA9A2B1}"/>
                      </a:ext>
                    </a:extLst>
                  </p:cNvPr>
                  <p:cNvSpPr txBox="1"/>
                  <p:nvPr/>
                </p:nvSpPr>
                <p:spPr>
                  <a:xfrm>
                    <a:off x="7309427" y="2730072"/>
                    <a:ext cx="451202" cy="3243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smtClean="0">
                                  <a:solidFill>
                                    <a:srgbClr val="FF0000"/>
                                  </a:solidFill>
                                  <a:effectLst/>
                                  <a:latin typeface="Cambria Math" panose="02040503050406030204" pitchFamily="18" charset="0"/>
                                  <a:ea typeface="Cambria Math" panose="02040503050406030204" pitchFamily="18" charset="0"/>
                                </a:rPr>
                              </m:ctrlPr>
                            </m:sSubPr>
                            <m:e>
                              <m:r>
                                <a:rPr lang="en-US" altLang="zh-CN" sz="1400" i="1">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400" i="1">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𝑝𝑘</m:t>
                              </m:r>
                            </m:sub>
                          </m:sSub>
                        </m:oMath>
                      </m:oMathPara>
                    </a14:m>
                    <a:endParaRPr lang="zh-CN" altLang="en-US" dirty="0">
                      <a:solidFill>
                        <a:srgbClr val="FF0000"/>
                      </a:solidFill>
                    </a:endParaRPr>
                  </a:p>
                </p:txBody>
              </p:sp>
            </mc:Choice>
            <mc:Fallback xmlns="">
              <p:sp>
                <p:nvSpPr>
                  <p:cNvPr id="20" name="文本框 19">
                    <a:extLst>
                      <a:ext uri="{FF2B5EF4-FFF2-40B4-BE49-F238E27FC236}">
                        <a16:creationId xmlns:a16="http://schemas.microsoft.com/office/drawing/2014/main" id="{27C0AC68-B4DD-479A-9014-57AD3EA9A2B1}"/>
                      </a:ext>
                    </a:extLst>
                  </p:cNvPr>
                  <p:cNvSpPr txBox="1">
                    <a:spLocks noRot="1" noChangeAspect="1" noMove="1" noResize="1" noEditPoints="1" noAdjustHandles="1" noChangeArrowheads="1" noChangeShapeType="1" noTextEdit="1"/>
                  </p:cNvSpPr>
                  <p:nvPr/>
                </p:nvSpPr>
                <p:spPr>
                  <a:xfrm>
                    <a:off x="7309427" y="2730072"/>
                    <a:ext cx="451202" cy="324384"/>
                  </a:xfrm>
                  <a:prstGeom prst="rect">
                    <a:avLst/>
                  </a:prstGeom>
                  <a:blipFill>
                    <a:blip r:embed="rId5"/>
                    <a:stretch>
                      <a:fillRect b="-37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A7744EC6-CE1C-44EE-A851-D809224E34FE}"/>
                      </a:ext>
                    </a:extLst>
                  </p:cNvPr>
                  <p:cNvSpPr txBox="1"/>
                  <p:nvPr/>
                </p:nvSpPr>
                <p:spPr>
                  <a:xfrm>
                    <a:off x="7180998" y="1508701"/>
                    <a:ext cx="1648838" cy="291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200" b="0" i="1" smtClean="0">
                                  <a:solidFill>
                                    <a:srgbClr val="0070C0"/>
                                  </a:solidFill>
                                  <a:effectLst/>
                                  <a:latin typeface="Cambria Math" panose="02040503050406030204" pitchFamily="18" charset="0"/>
                                  <a:ea typeface="Cambria Math" panose="02040503050406030204" pitchFamily="18" charset="0"/>
                                </a:rPr>
                              </m:ctrlPr>
                            </m:sSubPr>
                            <m:e>
                              <m:r>
                                <a:rPr lang="en-US" altLang="zh-CN" sz="1200" b="0" i="1" smtClean="0">
                                  <a:solidFill>
                                    <a:srgbClr val="0070C0"/>
                                  </a:solidFill>
                                  <a:effectLst/>
                                  <a:latin typeface="Cambria Math" panose="02040503050406030204" pitchFamily="18" charset="0"/>
                                  <a:ea typeface="Cambria Math" panose="02040503050406030204" pitchFamily="18" charset="0"/>
                                </a:rPr>
                                <m:t>𝑉</m:t>
                              </m:r>
                            </m:e>
                            <m:sub>
                              <m:r>
                                <a:rPr lang="en-US" altLang="zh-CN" sz="1200" b="0" i="1" smtClean="0">
                                  <a:solidFill>
                                    <a:srgbClr val="0070C0"/>
                                  </a:solidFill>
                                  <a:effectLst/>
                                  <a:latin typeface="Cambria Math" panose="02040503050406030204" pitchFamily="18" charset="0"/>
                                  <a:ea typeface="Cambria Math" panose="02040503050406030204" pitchFamily="18" charset="0"/>
                                </a:rPr>
                                <m:t>𝑒𝑟𝑟</m:t>
                              </m:r>
                            </m:sub>
                          </m:sSub>
                          <m:r>
                            <a:rPr lang="en-US" altLang="zh-CN" sz="1200" b="0" i="1" smtClean="0">
                              <a:solidFill>
                                <a:srgbClr val="0070C0"/>
                              </a:solidFill>
                              <a:effectLst/>
                              <a:latin typeface="Cambria Math" panose="02040503050406030204" pitchFamily="18" charset="0"/>
                              <a:ea typeface="Cambria Math" panose="02040503050406030204" pitchFamily="18" charset="0"/>
                            </a:rPr>
                            <m:t>=</m:t>
                          </m:r>
                          <m:sSub>
                            <m:sSubPr>
                              <m:ctrlPr>
                                <a:rPr lang="en-US" altLang="zh-CN" sz="1200" b="0" i="1" smtClean="0">
                                  <a:solidFill>
                                    <a:srgbClr val="0070C0"/>
                                  </a:solidFill>
                                  <a:effectLst/>
                                  <a:latin typeface="Cambria Math" panose="02040503050406030204" pitchFamily="18" charset="0"/>
                                  <a:ea typeface="Cambria Math" panose="02040503050406030204" pitchFamily="18" charset="0"/>
                                </a:rPr>
                              </m:ctrlPr>
                            </m:sSubPr>
                            <m:e>
                              <m:r>
                                <a:rPr lang="en-US" altLang="zh-CN" sz="1200" b="0" i="1" smtClean="0">
                                  <a:solidFill>
                                    <a:srgbClr val="0070C0"/>
                                  </a:solidFill>
                                  <a:effectLst/>
                                  <a:latin typeface="Cambria Math" panose="02040503050406030204" pitchFamily="18" charset="0"/>
                                  <a:ea typeface="Cambria Math" panose="02040503050406030204" pitchFamily="18" charset="0"/>
                                </a:rPr>
                                <m:t>𝑉</m:t>
                              </m:r>
                            </m:e>
                            <m:sub>
                              <m:r>
                                <a:rPr lang="en-US" altLang="zh-CN" sz="1200" b="0" i="1" smtClean="0">
                                  <a:solidFill>
                                    <a:srgbClr val="0070C0"/>
                                  </a:solidFill>
                                  <a:effectLst/>
                                  <a:latin typeface="Cambria Math" panose="02040503050406030204" pitchFamily="18" charset="0"/>
                                  <a:ea typeface="Cambria Math" panose="02040503050406030204" pitchFamily="18" charset="0"/>
                                </a:rPr>
                                <m:t>𝑜𝑢𝑡</m:t>
                              </m:r>
                            </m:sub>
                          </m:sSub>
                          <m:r>
                            <a:rPr lang="en-US" altLang="zh-CN" sz="1200" b="0" i="1" smtClean="0">
                              <a:solidFill>
                                <a:srgbClr val="0070C0"/>
                              </a:solidFill>
                              <a:effectLst/>
                              <a:latin typeface="Cambria Math" panose="02040503050406030204" pitchFamily="18" charset="0"/>
                              <a:ea typeface="Cambria Math" panose="02040503050406030204" pitchFamily="18" charset="0"/>
                            </a:rPr>
                            <m:t>−</m:t>
                          </m:r>
                          <m:sSub>
                            <m:sSubPr>
                              <m:ctrlPr>
                                <a:rPr lang="en-US" altLang="zh-CN" sz="1200" b="0" i="1" smtClean="0">
                                  <a:solidFill>
                                    <a:srgbClr val="0070C0"/>
                                  </a:solidFill>
                                  <a:effectLst/>
                                  <a:latin typeface="Cambria Math" panose="02040503050406030204" pitchFamily="18" charset="0"/>
                                  <a:ea typeface="Cambria Math" panose="02040503050406030204" pitchFamily="18" charset="0"/>
                                </a:rPr>
                              </m:ctrlPr>
                            </m:sSubPr>
                            <m:e>
                              <m:r>
                                <a:rPr lang="en-US" altLang="zh-CN" sz="1200" b="0" i="1" smtClean="0">
                                  <a:solidFill>
                                    <a:srgbClr val="0070C0"/>
                                  </a:solidFill>
                                  <a:effectLst/>
                                  <a:latin typeface="Cambria Math" panose="02040503050406030204" pitchFamily="18" charset="0"/>
                                  <a:ea typeface="Cambria Math" panose="02040503050406030204" pitchFamily="18" charset="0"/>
                                </a:rPr>
                                <m:t>𝑉</m:t>
                              </m:r>
                            </m:e>
                            <m:sub>
                              <m:r>
                                <a:rPr lang="en-US" altLang="zh-CN" sz="1200" b="0" i="1" smtClean="0">
                                  <a:solidFill>
                                    <a:srgbClr val="0070C0"/>
                                  </a:solidFill>
                                  <a:effectLst/>
                                  <a:latin typeface="Cambria Math" panose="02040503050406030204" pitchFamily="18" charset="0"/>
                                  <a:ea typeface="Cambria Math" panose="02040503050406030204" pitchFamily="18" charset="0"/>
                                </a:rPr>
                                <m:t>𝑟𝑒𝑓</m:t>
                              </m:r>
                            </m:sub>
                          </m:sSub>
                        </m:oMath>
                      </m:oMathPara>
                    </a14:m>
                    <a:endParaRPr lang="zh-CN" altLang="en-US" sz="1200" dirty="0">
                      <a:solidFill>
                        <a:srgbClr val="0070C0"/>
                      </a:solidFill>
                    </a:endParaRPr>
                  </a:p>
                </p:txBody>
              </p:sp>
            </mc:Choice>
            <mc:Fallback xmlns="">
              <p:sp>
                <p:nvSpPr>
                  <p:cNvPr id="22" name="文本框 21">
                    <a:extLst>
                      <a:ext uri="{FF2B5EF4-FFF2-40B4-BE49-F238E27FC236}">
                        <a16:creationId xmlns:a16="http://schemas.microsoft.com/office/drawing/2014/main" id="{A7744EC6-CE1C-44EE-A851-D809224E34FE}"/>
                      </a:ext>
                    </a:extLst>
                  </p:cNvPr>
                  <p:cNvSpPr txBox="1">
                    <a:spLocks noRot="1" noChangeAspect="1" noMove="1" noResize="1" noEditPoints="1" noAdjustHandles="1" noChangeArrowheads="1" noChangeShapeType="1" noTextEdit="1"/>
                  </p:cNvSpPr>
                  <p:nvPr/>
                </p:nvSpPr>
                <p:spPr>
                  <a:xfrm>
                    <a:off x="7180998" y="1508701"/>
                    <a:ext cx="1648838" cy="291811"/>
                  </a:xfrm>
                  <a:prstGeom prst="rect">
                    <a:avLst/>
                  </a:prstGeom>
                  <a:blipFill>
                    <a:blip r:embed="rId6"/>
                    <a:stretch>
                      <a:fillRect b="-20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147CBD1F-2415-4462-8583-3EFA46EFD4AC}"/>
                      </a:ext>
                    </a:extLst>
                  </p:cNvPr>
                  <p:cNvSpPr txBox="1"/>
                  <p:nvPr/>
                </p:nvSpPr>
                <p:spPr>
                  <a:xfrm>
                    <a:off x="7646347" y="2261740"/>
                    <a:ext cx="41103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200" b="0" i="1" smtClean="0">
                                  <a:solidFill>
                                    <a:srgbClr val="0070C0"/>
                                  </a:solidFill>
                                  <a:effectLst/>
                                  <a:latin typeface="Cambria Math" panose="02040503050406030204" pitchFamily="18" charset="0"/>
                                  <a:ea typeface="Cambria Math" panose="02040503050406030204" pitchFamily="18" charset="0"/>
                                </a:rPr>
                              </m:ctrlPr>
                            </m:sSubPr>
                            <m:e>
                              <m:r>
                                <a:rPr lang="en-US" altLang="zh-CN" sz="1200" b="0" i="1" smtClean="0">
                                  <a:solidFill>
                                    <a:srgbClr val="0070C0"/>
                                  </a:solidFill>
                                  <a:effectLst/>
                                  <a:latin typeface="Cambria Math" panose="02040503050406030204" pitchFamily="18" charset="0"/>
                                  <a:ea typeface="Cambria Math" panose="02040503050406030204" pitchFamily="18" charset="0"/>
                                </a:rPr>
                                <m:t>𝑉</m:t>
                              </m:r>
                            </m:e>
                            <m:sub>
                              <m:r>
                                <a:rPr lang="en-US" altLang="zh-CN" sz="1200" b="0" i="1" smtClean="0">
                                  <a:solidFill>
                                    <a:srgbClr val="0070C0"/>
                                  </a:solidFill>
                                  <a:effectLst/>
                                  <a:latin typeface="Cambria Math" panose="02040503050406030204" pitchFamily="18" charset="0"/>
                                  <a:ea typeface="Cambria Math" panose="02040503050406030204" pitchFamily="18" charset="0"/>
                                </a:rPr>
                                <m:t>𝑙𝑜𝑤</m:t>
                              </m:r>
                            </m:sub>
                          </m:sSub>
                        </m:oMath>
                      </m:oMathPara>
                    </a14:m>
                    <a:endParaRPr lang="zh-CN" altLang="en-US" sz="1200" dirty="0">
                      <a:solidFill>
                        <a:srgbClr val="0070C0"/>
                      </a:solidFill>
                    </a:endParaRPr>
                  </a:p>
                </p:txBody>
              </p:sp>
            </mc:Choice>
            <mc:Fallback xmlns="">
              <p:sp>
                <p:nvSpPr>
                  <p:cNvPr id="23" name="文本框 22">
                    <a:extLst>
                      <a:ext uri="{FF2B5EF4-FFF2-40B4-BE49-F238E27FC236}">
                        <a16:creationId xmlns:a16="http://schemas.microsoft.com/office/drawing/2014/main" id="{147CBD1F-2415-4462-8583-3EFA46EFD4AC}"/>
                      </a:ext>
                    </a:extLst>
                  </p:cNvPr>
                  <p:cNvSpPr txBox="1">
                    <a:spLocks noRot="1" noChangeAspect="1" noMove="1" noResize="1" noEditPoints="1" noAdjustHandles="1" noChangeArrowheads="1" noChangeShapeType="1" noTextEdit="1"/>
                  </p:cNvSpPr>
                  <p:nvPr/>
                </p:nvSpPr>
                <p:spPr>
                  <a:xfrm>
                    <a:off x="7646347" y="2261740"/>
                    <a:ext cx="411034" cy="27699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050C221A-FFF8-48F4-A09C-AB4081DC9BDB}"/>
                      </a:ext>
                    </a:extLst>
                  </p:cNvPr>
                  <p:cNvSpPr txBox="1"/>
                  <p:nvPr/>
                </p:nvSpPr>
                <p:spPr>
                  <a:xfrm>
                    <a:off x="5090904" y="1790753"/>
                    <a:ext cx="41103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200" b="0" i="1" smtClean="0">
                                  <a:solidFill>
                                    <a:srgbClr val="0070C0"/>
                                  </a:solidFill>
                                  <a:effectLst/>
                                  <a:latin typeface="Cambria Math" panose="02040503050406030204" pitchFamily="18" charset="0"/>
                                  <a:ea typeface="Cambria Math" panose="02040503050406030204" pitchFamily="18" charset="0"/>
                                </a:rPr>
                              </m:ctrlPr>
                            </m:sSubPr>
                            <m:e>
                              <m:r>
                                <a:rPr lang="en-US" altLang="zh-CN" sz="1200" b="0" i="1" smtClean="0">
                                  <a:solidFill>
                                    <a:srgbClr val="0070C0"/>
                                  </a:solidFill>
                                  <a:effectLst/>
                                  <a:latin typeface="Cambria Math" panose="02040503050406030204" pitchFamily="18" charset="0"/>
                                  <a:ea typeface="Cambria Math" panose="02040503050406030204" pitchFamily="18" charset="0"/>
                                </a:rPr>
                                <m:t>𝑉</m:t>
                              </m:r>
                            </m:e>
                            <m:sub>
                              <m:r>
                                <a:rPr lang="en-US" altLang="zh-CN" sz="1200" b="0" i="1" smtClean="0">
                                  <a:solidFill>
                                    <a:srgbClr val="0070C0"/>
                                  </a:solidFill>
                                  <a:effectLst/>
                                  <a:latin typeface="Cambria Math" panose="02040503050406030204" pitchFamily="18" charset="0"/>
                                  <a:ea typeface="Cambria Math" panose="02040503050406030204" pitchFamily="18" charset="0"/>
                                </a:rPr>
                                <m:t>𝐷𝐴𝐶𝑉</m:t>
                              </m:r>
                            </m:sub>
                          </m:sSub>
                        </m:oMath>
                      </m:oMathPara>
                    </a14:m>
                    <a:endParaRPr lang="zh-CN" altLang="en-US" sz="1200" dirty="0">
                      <a:solidFill>
                        <a:srgbClr val="0070C0"/>
                      </a:solidFill>
                    </a:endParaRPr>
                  </a:p>
                </p:txBody>
              </p:sp>
            </mc:Choice>
            <mc:Fallback xmlns="">
              <p:sp>
                <p:nvSpPr>
                  <p:cNvPr id="24" name="文本框 23">
                    <a:extLst>
                      <a:ext uri="{FF2B5EF4-FFF2-40B4-BE49-F238E27FC236}">
                        <a16:creationId xmlns:a16="http://schemas.microsoft.com/office/drawing/2014/main" id="{050C221A-FFF8-48F4-A09C-AB4081DC9BDB}"/>
                      </a:ext>
                    </a:extLst>
                  </p:cNvPr>
                  <p:cNvSpPr txBox="1">
                    <a:spLocks noRot="1" noChangeAspect="1" noMove="1" noResize="1" noEditPoints="1" noAdjustHandles="1" noChangeArrowheads="1" noChangeShapeType="1" noTextEdit="1"/>
                  </p:cNvSpPr>
                  <p:nvPr/>
                </p:nvSpPr>
                <p:spPr>
                  <a:xfrm>
                    <a:off x="5090904" y="1790753"/>
                    <a:ext cx="411034" cy="276999"/>
                  </a:xfrm>
                  <a:prstGeom prst="rect">
                    <a:avLst/>
                  </a:prstGeom>
                  <a:blipFill>
                    <a:blip r:embed="rId8"/>
                    <a:stretch>
                      <a:fillRect r="-220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5322CC73-DC38-4049-952F-31EA5A8173F2}"/>
                      </a:ext>
                    </a:extLst>
                  </p:cNvPr>
                  <p:cNvSpPr txBox="1"/>
                  <p:nvPr/>
                </p:nvSpPr>
                <p:spPr>
                  <a:xfrm>
                    <a:off x="5033047" y="2674694"/>
                    <a:ext cx="45120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solidFill>
                                    <a:srgbClr val="FF0000"/>
                                  </a:solidFill>
                                  <a:latin typeface="Cambria Math" panose="02040503050406030204" pitchFamily="18" charset="0"/>
                                  <a:ea typeface="Cambria Math" panose="02040503050406030204" pitchFamily="18" charset="0"/>
                                </a:rPr>
                              </m:ctrlPr>
                            </m:sSubPr>
                            <m:e>
                              <m:r>
                                <a:rPr lang="en-US" altLang="zh-CN" sz="1400" i="1">
                                  <a:solidFill>
                                    <a:srgbClr val="FF0000"/>
                                  </a:solidFill>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400" i="1">
                                  <a:solidFill>
                                    <a:srgbClr val="FF0000"/>
                                  </a:solidFill>
                                  <a:latin typeface="Cambria Math" panose="02040503050406030204" pitchFamily="18" charset="0"/>
                                  <a:ea typeface="等线" panose="02010600030101010101" pitchFamily="2" charset="-122"/>
                                  <a:cs typeface="Times New Roman" panose="02020603050405020304" pitchFamily="18" charset="0"/>
                                </a:rPr>
                                <m:t>𝐿</m:t>
                              </m:r>
                            </m:sub>
                          </m:sSub>
                        </m:oMath>
                      </m:oMathPara>
                    </a14:m>
                    <a:endParaRPr lang="zh-CN" altLang="en-US" dirty="0">
                      <a:solidFill>
                        <a:srgbClr val="FF0000"/>
                      </a:solidFill>
                    </a:endParaRPr>
                  </a:p>
                </p:txBody>
              </p:sp>
            </mc:Choice>
            <mc:Fallback xmlns="">
              <p:sp>
                <p:nvSpPr>
                  <p:cNvPr id="26" name="文本框 25">
                    <a:extLst>
                      <a:ext uri="{FF2B5EF4-FFF2-40B4-BE49-F238E27FC236}">
                        <a16:creationId xmlns:a16="http://schemas.microsoft.com/office/drawing/2014/main" id="{5322CC73-DC38-4049-952F-31EA5A8173F2}"/>
                      </a:ext>
                    </a:extLst>
                  </p:cNvPr>
                  <p:cNvSpPr txBox="1">
                    <a:spLocks noRot="1" noChangeAspect="1" noMove="1" noResize="1" noEditPoints="1" noAdjustHandles="1" noChangeArrowheads="1" noChangeShapeType="1" noTextEdit="1"/>
                  </p:cNvSpPr>
                  <p:nvPr/>
                </p:nvSpPr>
                <p:spPr>
                  <a:xfrm>
                    <a:off x="5033047" y="2674694"/>
                    <a:ext cx="451202" cy="307777"/>
                  </a:xfrm>
                  <a:prstGeom prst="rect">
                    <a:avLst/>
                  </a:prstGeom>
                  <a:blipFill>
                    <a:blip r:embed="rId9"/>
                    <a:stretch>
                      <a:fillRect/>
                    </a:stretch>
                  </a:blipFill>
                </p:spPr>
                <p:txBody>
                  <a:bodyPr/>
                  <a:lstStyle/>
                  <a:p>
                    <a:r>
                      <a:rPr lang="zh-CN" altLang="en-US">
                        <a:noFill/>
                      </a:rPr>
                      <a:t> </a:t>
                    </a:r>
                  </a:p>
                </p:txBody>
              </p:sp>
            </mc:Fallback>
          </mc:AlternateContent>
          <p:cxnSp>
            <p:nvCxnSpPr>
              <p:cNvPr id="28" name="连接符: 曲线 27">
                <a:extLst>
                  <a:ext uri="{FF2B5EF4-FFF2-40B4-BE49-F238E27FC236}">
                    <a16:creationId xmlns:a16="http://schemas.microsoft.com/office/drawing/2014/main" id="{32C53527-6F2D-40B3-9298-EF178BE05EBB}"/>
                  </a:ext>
                </a:extLst>
              </p:cNvPr>
              <p:cNvCxnSpPr>
                <a:cxnSpLocks/>
                <a:stCxn id="22" idx="1"/>
              </p:cNvCxnSpPr>
              <p:nvPr/>
            </p:nvCxnSpPr>
            <p:spPr>
              <a:xfrm rot="10800000" flipV="1">
                <a:off x="6711950" y="1654606"/>
                <a:ext cx="469048" cy="270173"/>
              </a:xfrm>
              <a:prstGeom prst="curved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9" name="连接符: 曲线 28">
                <a:extLst>
                  <a:ext uri="{FF2B5EF4-FFF2-40B4-BE49-F238E27FC236}">
                    <a16:creationId xmlns:a16="http://schemas.microsoft.com/office/drawing/2014/main" id="{1A8640B9-2A25-4C4E-945A-AD52B45C94ED}"/>
                  </a:ext>
                </a:extLst>
              </p:cNvPr>
              <p:cNvCxnSpPr>
                <a:cxnSpLocks/>
                <a:stCxn id="23" idx="1"/>
              </p:cNvCxnSpPr>
              <p:nvPr/>
            </p:nvCxnSpPr>
            <p:spPr>
              <a:xfrm rot="10800000">
                <a:off x="7207253" y="2302782"/>
                <a:ext cx="439094" cy="97458"/>
              </a:xfrm>
              <a:prstGeom prst="curved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5" name="连接符: 曲线 34">
                <a:extLst>
                  <a:ext uri="{FF2B5EF4-FFF2-40B4-BE49-F238E27FC236}">
                    <a16:creationId xmlns:a16="http://schemas.microsoft.com/office/drawing/2014/main" id="{5EFB9E88-266A-41FE-B8BC-35D7F7BCC2A1}"/>
                  </a:ext>
                </a:extLst>
              </p:cNvPr>
              <p:cNvCxnSpPr>
                <a:cxnSpLocks/>
              </p:cNvCxnSpPr>
              <p:nvPr/>
            </p:nvCxnSpPr>
            <p:spPr>
              <a:xfrm rot="5400000" flipH="1" flipV="1">
                <a:off x="7443024" y="2621515"/>
                <a:ext cx="240489" cy="114208"/>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CC4726D6-D74E-4E95-A22A-F67C7910E32B}"/>
                      </a:ext>
                    </a:extLst>
                  </p:cNvPr>
                  <p:cNvSpPr txBox="1"/>
                  <p:nvPr/>
                </p:nvSpPr>
                <p:spPr>
                  <a:xfrm>
                    <a:off x="6080898" y="3045164"/>
                    <a:ext cx="451202" cy="3252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smtClean="0">
                                  <a:solidFill>
                                    <a:srgbClr val="002060"/>
                                  </a:solidFill>
                                  <a:latin typeface="Cambria Math" panose="02040503050406030204" pitchFamily="18" charset="0"/>
                                  <a:ea typeface="Cambria Math" panose="02040503050406030204" pitchFamily="18" charset="0"/>
                                </a:rPr>
                              </m:ctrlPr>
                            </m:sSubPr>
                            <m:e>
                              <m:r>
                                <a:rPr lang="en-US" altLang="zh-CN" sz="1400" i="1">
                                  <a:solidFill>
                                    <a:srgbClr val="002060"/>
                                  </a:solidFill>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400" i="1">
                                  <a:solidFill>
                                    <a:srgbClr val="002060"/>
                                  </a:solidFill>
                                  <a:latin typeface="Cambria Math" panose="02040503050406030204" pitchFamily="18" charset="0"/>
                                  <a:ea typeface="等线" panose="02010600030101010101" pitchFamily="2" charset="-122"/>
                                  <a:cs typeface="Times New Roman" panose="02020603050405020304" pitchFamily="18" charset="0"/>
                                </a:rPr>
                                <m:t>𝐿</m:t>
                              </m:r>
                              <m:r>
                                <a:rPr lang="en-US" altLang="zh-CN" sz="1400" b="0" i="1" smtClean="0">
                                  <a:solidFill>
                                    <a:srgbClr val="002060"/>
                                  </a:solidFill>
                                  <a:latin typeface="Cambria Math" panose="02040503050406030204" pitchFamily="18" charset="0"/>
                                  <a:ea typeface="等线" panose="02010600030101010101" pitchFamily="2" charset="-122"/>
                                  <a:cs typeface="Times New Roman" panose="02020603050405020304" pitchFamily="18" charset="0"/>
                                </a:rPr>
                                <m:t>_</m:t>
                              </m:r>
                              <m:r>
                                <a:rPr lang="en-US" altLang="zh-CN" sz="1400" b="0" i="1" smtClean="0">
                                  <a:solidFill>
                                    <a:srgbClr val="002060"/>
                                  </a:solidFill>
                                  <a:latin typeface="Cambria Math" panose="02040503050406030204" pitchFamily="18" charset="0"/>
                                  <a:ea typeface="等线" panose="02010600030101010101" pitchFamily="2" charset="-122"/>
                                  <a:cs typeface="Times New Roman" panose="02020603050405020304" pitchFamily="18" charset="0"/>
                                </a:rPr>
                                <m:t>𝑎𝑣𝑔</m:t>
                              </m:r>
                            </m:sub>
                          </m:sSub>
                        </m:oMath>
                      </m:oMathPara>
                    </a14:m>
                    <a:endParaRPr lang="zh-CN" altLang="en-US" dirty="0">
                      <a:solidFill>
                        <a:srgbClr val="002060"/>
                      </a:solidFill>
                    </a:endParaRPr>
                  </a:p>
                </p:txBody>
              </p:sp>
            </mc:Choice>
            <mc:Fallback xmlns="">
              <p:sp>
                <p:nvSpPr>
                  <p:cNvPr id="38" name="文本框 37">
                    <a:extLst>
                      <a:ext uri="{FF2B5EF4-FFF2-40B4-BE49-F238E27FC236}">
                        <a16:creationId xmlns:a16="http://schemas.microsoft.com/office/drawing/2014/main" id="{CC4726D6-D74E-4E95-A22A-F67C7910E32B}"/>
                      </a:ext>
                    </a:extLst>
                  </p:cNvPr>
                  <p:cNvSpPr txBox="1">
                    <a:spLocks noRot="1" noChangeAspect="1" noMove="1" noResize="1" noEditPoints="1" noAdjustHandles="1" noChangeArrowheads="1" noChangeShapeType="1" noTextEdit="1"/>
                  </p:cNvSpPr>
                  <p:nvPr/>
                </p:nvSpPr>
                <p:spPr>
                  <a:xfrm>
                    <a:off x="6080898" y="3045164"/>
                    <a:ext cx="451202" cy="325282"/>
                  </a:xfrm>
                  <a:prstGeom prst="rect">
                    <a:avLst/>
                  </a:prstGeom>
                  <a:blipFill>
                    <a:blip r:embed="rId10"/>
                    <a:stretch>
                      <a:fillRect r="-22973"/>
                    </a:stretch>
                  </a:blipFill>
                </p:spPr>
                <p:txBody>
                  <a:bodyPr/>
                  <a:lstStyle/>
                  <a:p>
                    <a:r>
                      <a:rPr lang="zh-CN" altLang="en-US">
                        <a:noFill/>
                      </a:rPr>
                      <a:t> </a:t>
                    </a:r>
                  </a:p>
                </p:txBody>
              </p:sp>
            </mc:Fallback>
          </mc:AlternateContent>
          <p:cxnSp>
            <p:nvCxnSpPr>
              <p:cNvPr id="39" name="连接符: 曲线 38">
                <a:extLst>
                  <a:ext uri="{FF2B5EF4-FFF2-40B4-BE49-F238E27FC236}">
                    <a16:creationId xmlns:a16="http://schemas.microsoft.com/office/drawing/2014/main" id="{E97E13C1-7A55-40DA-BB3C-EC0F10CBACD4}"/>
                  </a:ext>
                </a:extLst>
              </p:cNvPr>
              <p:cNvCxnSpPr>
                <a:cxnSpLocks/>
                <a:stCxn id="38" idx="0"/>
              </p:cNvCxnSpPr>
              <p:nvPr/>
            </p:nvCxnSpPr>
            <p:spPr>
              <a:xfrm rot="5400000" flipH="1" flipV="1">
                <a:off x="6281368" y="2737205"/>
                <a:ext cx="333090" cy="282828"/>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cxnSp>
          <p:nvCxnSpPr>
            <p:cNvPr id="45" name="直接箭头连接符 44">
              <a:extLst>
                <a:ext uri="{FF2B5EF4-FFF2-40B4-BE49-F238E27FC236}">
                  <a16:creationId xmlns:a16="http://schemas.microsoft.com/office/drawing/2014/main" id="{14BA0E0C-3C55-4E55-B8B2-592366FC553A}"/>
                </a:ext>
              </a:extLst>
            </p:cNvPr>
            <p:cNvCxnSpPr>
              <a:cxnSpLocks/>
            </p:cNvCxnSpPr>
            <p:nvPr/>
          </p:nvCxnSpPr>
          <p:spPr>
            <a:xfrm>
              <a:off x="5665788" y="2545774"/>
              <a:ext cx="0" cy="22917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B6573473-F681-4A5F-AF08-EF28D86907BE}"/>
                    </a:ext>
                  </a:extLst>
                </p:cNvPr>
                <p:cNvSpPr txBox="1"/>
                <p:nvPr/>
              </p:nvSpPr>
              <p:spPr>
                <a:xfrm>
                  <a:off x="5717639" y="2696580"/>
                  <a:ext cx="330200" cy="4380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zh-CN" sz="1200" i="1" smtClean="0">
                                <a:solidFill>
                                  <a:srgbClr val="FFC000"/>
                                </a:solidFill>
                                <a:effectLst/>
                                <a:latin typeface="Cambria Math" panose="02040503050406030204" pitchFamily="18" charset="0"/>
                                <a:ea typeface="Cambria Math" panose="02040503050406030204" pitchFamily="18" charset="0"/>
                              </a:rPr>
                            </m:ctrlPr>
                          </m:fPr>
                          <m:num>
                            <m:r>
                              <a:rPr lang="en-US" altLang="zh-CN" sz="1200" i="1">
                                <a:solidFill>
                                  <a:srgbClr val="FFC000"/>
                                </a:solidFill>
                                <a:effectLst/>
                                <a:latin typeface="Cambria Math" panose="02040503050406030204" pitchFamily="18" charset="0"/>
                                <a:ea typeface="等线" panose="02010600030101010101" pitchFamily="2" charset="-122"/>
                                <a:cs typeface="Times New Roman" panose="02020603050405020304" pitchFamily="18" charset="0"/>
                              </a:rPr>
                              <m:t>𝛥</m:t>
                            </m:r>
                            <m:r>
                              <a:rPr lang="en-US" altLang="zh-CN" sz="1200" i="1">
                                <a:solidFill>
                                  <a:srgbClr val="FFC000"/>
                                </a:solidFill>
                                <a:effectLst/>
                                <a:latin typeface="Cambria Math" panose="02040503050406030204" pitchFamily="18" charset="0"/>
                                <a:ea typeface="等线" panose="02010600030101010101" pitchFamily="2" charset="-122"/>
                                <a:cs typeface="Times New Roman" panose="02020603050405020304" pitchFamily="18" charset="0"/>
                              </a:rPr>
                              <m:t>𝐼</m:t>
                            </m:r>
                          </m:num>
                          <m:den>
                            <m:r>
                              <a:rPr lang="en-US" altLang="zh-CN" sz="1200" i="1">
                                <a:solidFill>
                                  <a:srgbClr val="FFC000"/>
                                </a:solidFill>
                                <a:effectLst/>
                                <a:latin typeface="Cambria Math" panose="02040503050406030204" pitchFamily="18" charset="0"/>
                                <a:ea typeface="等线" panose="02010600030101010101" pitchFamily="2" charset="-122"/>
                                <a:cs typeface="Times New Roman" panose="02020603050405020304" pitchFamily="18" charset="0"/>
                              </a:rPr>
                              <m:t>2</m:t>
                            </m:r>
                          </m:den>
                        </m:f>
                      </m:oMath>
                    </m:oMathPara>
                  </a14:m>
                  <a:endParaRPr lang="zh-CN" altLang="en-US" dirty="0"/>
                </a:p>
              </p:txBody>
            </p:sp>
          </mc:Choice>
          <mc:Fallback xmlns="">
            <p:sp>
              <p:nvSpPr>
                <p:cNvPr id="54" name="文本框 53">
                  <a:extLst>
                    <a:ext uri="{FF2B5EF4-FFF2-40B4-BE49-F238E27FC236}">
                      <a16:creationId xmlns:a16="http://schemas.microsoft.com/office/drawing/2014/main" id="{B6573473-F681-4A5F-AF08-EF28D86907BE}"/>
                    </a:ext>
                  </a:extLst>
                </p:cNvPr>
                <p:cNvSpPr txBox="1">
                  <a:spLocks noRot="1" noChangeAspect="1" noMove="1" noResize="1" noEditPoints="1" noAdjustHandles="1" noChangeArrowheads="1" noChangeShapeType="1" noTextEdit="1"/>
                </p:cNvSpPr>
                <p:nvPr/>
              </p:nvSpPr>
              <p:spPr>
                <a:xfrm>
                  <a:off x="5717639" y="2696580"/>
                  <a:ext cx="330200" cy="438005"/>
                </a:xfrm>
                <a:prstGeom prst="rect">
                  <a:avLst/>
                </a:prstGeom>
                <a:blipFill>
                  <a:blip r:embed="rId11"/>
                  <a:stretch>
                    <a:fillRect b="-1389"/>
                  </a:stretch>
                </a:blipFill>
              </p:spPr>
              <p:txBody>
                <a:bodyPr/>
                <a:lstStyle/>
                <a:p>
                  <a:r>
                    <a:rPr lang="zh-CN" altLang="en-US">
                      <a:noFill/>
                    </a:rPr>
                    <a:t> </a:t>
                  </a:r>
                </a:p>
              </p:txBody>
            </p:sp>
          </mc:Fallback>
        </mc:AlternateContent>
      </p:grpSp>
      <p:sp>
        <p:nvSpPr>
          <p:cNvPr id="57" name="文本框 56">
            <a:extLst>
              <a:ext uri="{FF2B5EF4-FFF2-40B4-BE49-F238E27FC236}">
                <a16:creationId xmlns:a16="http://schemas.microsoft.com/office/drawing/2014/main" id="{93A524BB-A707-4EE2-881C-C2D4C9D806B0}"/>
              </a:ext>
            </a:extLst>
          </p:cNvPr>
          <p:cNvSpPr txBox="1"/>
          <p:nvPr/>
        </p:nvSpPr>
        <p:spPr>
          <a:xfrm>
            <a:off x="782049" y="3102341"/>
            <a:ext cx="3400927" cy="276999"/>
          </a:xfrm>
          <a:prstGeom prst="rect">
            <a:avLst/>
          </a:prstGeom>
          <a:noFill/>
        </p:spPr>
        <p:txBody>
          <a:bodyPr wrap="square">
            <a:spAutoFit/>
          </a:bodyPr>
          <a:lstStyle/>
          <a:p>
            <a:r>
              <a:rPr lang="zh-CN" altLang="en-US" sz="1200" dirty="0"/>
              <a:t>Simplified block diagram of the control architecture</a:t>
            </a:r>
          </a:p>
        </p:txBody>
      </p:sp>
      <p:sp>
        <p:nvSpPr>
          <p:cNvPr id="58" name="文本框 57">
            <a:extLst>
              <a:ext uri="{FF2B5EF4-FFF2-40B4-BE49-F238E27FC236}">
                <a16:creationId xmlns:a16="http://schemas.microsoft.com/office/drawing/2014/main" id="{B4BCDC0C-B3E0-43D2-B3F9-9876F779EC2E}"/>
              </a:ext>
            </a:extLst>
          </p:cNvPr>
          <p:cNvSpPr txBox="1"/>
          <p:nvPr/>
        </p:nvSpPr>
        <p:spPr>
          <a:xfrm>
            <a:off x="4991994" y="3122609"/>
            <a:ext cx="3938219" cy="276999"/>
          </a:xfrm>
          <a:prstGeom prst="rect">
            <a:avLst/>
          </a:prstGeom>
          <a:noFill/>
        </p:spPr>
        <p:txBody>
          <a:bodyPr wrap="square">
            <a:spAutoFit/>
          </a:bodyPr>
          <a:lstStyle/>
          <a:p>
            <a:r>
              <a:rPr lang="en-US" altLang="zh-CN" sz="1200" dirty="0"/>
              <a:t>Current and voltage waveform during small load transient</a:t>
            </a:r>
            <a:endParaRPr lang="zh-CN" altLang="en-US" sz="1200" dirty="0"/>
          </a:p>
        </p:txBody>
      </p:sp>
      <p:sp>
        <p:nvSpPr>
          <p:cNvPr id="25" name="文本框 24">
            <a:extLst>
              <a:ext uri="{FF2B5EF4-FFF2-40B4-BE49-F238E27FC236}">
                <a16:creationId xmlns:a16="http://schemas.microsoft.com/office/drawing/2014/main" id="{4FEC6F2C-7D33-40B0-A364-443A3BC44FAC}"/>
              </a:ext>
            </a:extLst>
          </p:cNvPr>
          <p:cNvSpPr txBox="1"/>
          <p:nvPr/>
        </p:nvSpPr>
        <p:spPr>
          <a:xfrm>
            <a:off x="281725" y="6307431"/>
            <a:ext cx="8703127" cy="400110"/>
          </a:xfrm>
          <a:prstGeom prst="rect">
            <a:avLst/>
          </a:prstGeom>
          <a:noFill/>
        </p:spPr>
        <p:txBody>
          <a:bodyPr wrap="square">
            <a:spAutoFit/>
          </a:bodyPr>
          <a:lstStyle/>
          <a:p>
            <a:r>
              <a:rPr lang="en-US" altLang="zh-CN" sz="1000" dirty="0">
                <a:effectLst/>
              </a:rPr>
              <a:t>[1] S. </a:t>
            </a:r>
            <a:r>
              <a:rPr lang="en-US" altLang="zh-CN" sz="1000" dirty="0" err="1">
                <a:effectLst/>
              </a:rPr>
              <a:t>Saggini</a:t>
            </a:r>
            <a:r>
              <a:rPr lang="en-US" altLang="zh-CN" sz="1000" dirty="0">
                <a:effectLst/>
              </a:rPr>
              <a:t>, M. </a:t>
            </a:r>
            <a:r>
              <a:rPr lang="en-US" altLang="zh-CN" sz="1000" dirty="0" err="1">
                <a:effectLst/>
              </a:rPr>
              <a:t>Ghioni</a:t>
            </a:r>
            <a:r>
              <a:rPr lang="en-US" altLang="zh-CN" sz="1000" dirty="0">
                <a:effectLst/>
              </a:rPr>
              <a:t>, and A. Geraci, “An innovative digital control architecture for low-Voltage, high-current DC-DC converters with tight voltage regulation,” </a:t>
            </a:r>
            <a:r>
              <a:rPr lang="en-US" altLang="zh-CN" sz="1000" i="1" dirty="0">
                <a:effectLst/>
              </a:rPr>
              <a:t>IEEE Transactions on Power Electronics</a:t>
            </a:r>
            <a:r>
              <a:rPr lang="en-US" altLang="zh-CN" sz="1000" dirty="0">
                <a:effectLst/>
              </a:rPr>
              <a:t>, vol. 19, no. 1, pp. 210–218, Jan. 2004, </a:t>
            </a:r>
            <a:r>
              <a:rPr lang="en-US" altLang="zh-CN" sz="1000" dirty="0" err="1">
                <a:effectLst/>
              </a:rPr>
              <a:t>doi</a:t>
            </a:r>
            <a:r>
              <a:rPr lang="en-US" altLang="zh-CN" sz="1000" dirty="0">
                <a:effectLst/>
              </a:rPr>
              <a:t>: </a:t>
            </a:r>
            <a:r>
              <a:rPr lang="en-US" altLang="zh-CN" sz="1000" dirty="0">
                <a:effectLst/>
                <a:hlinkClick r:id="rId12"/>
              </a:rPr>
              <a:t>10.1109/TPEL.2003.820543</a:t>
            </a:r>
            <a:r>
              <a:rPr lang="en-US" altLang="zh-CN" sz="1000" dirty="0">
                <a:effectLst/>
              </a:rPr>
              <a:t>.</a:t>
            </a:r>
          </a:p>
        </p:txBody>
      </p:sp>
      <p:sp>
        <p:nvSpPr>
          <p:cNvPr id="6" name="灯片编号占位符 5">
            <a:extLst>
              <a:ext uri="{FF2B5EF4-FFF2-40B4-BE49-F238E27FC236}">
                <a16:creationId xmlns:a16="http://schemas.microsoft.com/office/drawing/2014/main" id="{2721DA1E-2CB6-4C32-99DA-5130CBB59594}"/>
              </a:ext>
            </a:extLst>
          </p:cNvPr>
          <p:cNvSpPr>
            <a:spLocks noGrp="1"/>
          </p:cNvSpPr>
          <p:nvPr>
            <p:ph type="sldNum" sz="quarter" idx="12"/>
          </p:nvPr>
        </p:nvSpPr>
        <p:spPr/>
        <p:txBody>
          <a:bodyPr/>
          <a:lstStyle/>
          <a:p>
            <a:fld id="{10537617-F04D-2D48-8B5D-62F0364B9B54}" type="slidenum">
              <a:rPr lang="en-US" altLang="zh-CN" smtClean="0"/>
              <a:pPr/>
              <a:t>4</a:t>
            </a:fld>
            <a:endParaRPr lang="zh-CN" altLang="en-US"/>
          </a:p>
        </p:txBody>
      </p:sp>
    </p:spTree>
    <p:extLst>
      <p:ext uri="{BB962C8B-B14F-4D97-AF65-F5344CB8AC3E}">
        <p14:creationId xmlns:p14="http://schemas.microsoft.com/office/powerpoint/2010/main" val="87595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7164" y="4467866"/>
                <a:ext cx="8109671" cy="1977894"/>
              </a:xfrm>
            </p:spPr>
            <p:txBody>
              <a:bodyPr>
                <a:normAutofit/>
              </a:bodyPr>
              <a:lstStyle/>
              <a:p>
                <a:r>
                  <a:rPr lang="en-US" altLang="zh-CN" sz="1800" dirty="0"/>
                  <a:t>Under large load transient, controller introduce </a:t>
                </a:r>
                <a:r>
                  <a:rPr lang="en-US" altLang="zh-CN" sz="1800" b="1" dirty="0"/>
                  <a:t>adaptive voltage positioning techniques</a:t>
                </a:r>
                <a:r>
                  <a:rPr lang="en-US" altLang="zh-CN" sz="1800" dirty="0"/>
                  <a:t>: modifying the reference current and reference voltage simultaneously to improve dynamic voltage regulation performance, at this moment, the references is not fixed but load-dependent;</a:t>
                </a:r>
              </a:p>
              <a:p>
                <a:r>
                  <a:rPr lang="en-US" altLang="zh-CN" sz="1800" dirty="0"/>
                  <a:t>The optimal value of </a:t>
                </a:r>
                <a14:m>
                  <m:oMath xmlns:m="http://schemas.openxmlformats.org/officeDocument/2006/math">
                    <m:sSub>
                      <m:sSubPr>
                        <m:ctrlPr>
                          <a:rPr lang="zh-CN" altLang="en-US" sz="1800" i="1" smtClean="0">
                            <a:solidFill>
                              <a:srgbClr val="836967"/>
                            </a:solidFill>
                            <a:latin typeface="Cambria Math" panose="02040503050406030204" pitchFamily="18" charset="0"/>
                          </a:rPr>
                        </m:ctrlPr>
                      </m:sSubPr>
                      <m:e>
                        <m:r>
                          <a:rPr lang="zh-CN" altLang="en-US" sz="1800" i="1">
                            <a:latin typeface="Cambria Math" panose="02040503050406030204" pitchFamily="18" charset="0"/>
                          </a:rPr>
                          <m:t>𝑅</m:t>
                        </m:r>
                      </m:e>
                      <m:sub>
                        <m:r>
                          <a:rPr lang="zh-CN" altLang="en-US" sz="1800" i="1">
                            <a:latin typeface="Cambria Math" panose="02040503050406030204" pitchFamily="18" charset="0"/>
                          </a:rPr>
                          <m:t>𝑑𝑟𝑜𝑜𝑝</m:t>
                        </m:r>
                      </m:sub>
                    </m:sSub>
                  </m:oMath>
                </a14:m>
                <a:r>
                  <a:rPr lang="zh-CN" altLang="en-US" sz="1800" dirty="0"/>
                  <a:t> </a:t>
                </a:r>
                <a:r>
                  <a:rPr lang="en-US" altLang="zh-CN" sz="1800" dirty="0"/>
                  <a:t>is equal to the equivalent series resistance (ESR) of the output filter capacitor.</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7164" y="4467866"/>
                <a:ext cx="8109671" cy="1977894"/>
              </a:xfrm>
              <a:blipFill>
                <a:blip r:embed="rId2"/>
                <a:stretch>
                  <a:fillRect l="-1654" t="-4012" r="-2105"/>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87D34885-F177-4356-AB37-FAEAF23D63C8}"/>
              </a:ext>
            </a:extLst>
          </p:cNvPr>
          <p:cNvSpPr txBox="1"/>
          <p:nvPr/>
        </p:nvSpPr>
        <p:spPr>
          <a:xfrm>
            <a:off x="332508" y="1101228"/>
            <a:ext cx="7620001" cy="369332"/>
          </a:xfrm>
          <a:prstGeom prst="rect">
            <a:avLst/>
          </a:prstGeom>
          <a:noFill/>
        </p:spPr>
        <p:txBody>
          <a:bodyPr wrap="square">
            <a:spAutoFit/>
          </a:bodyPr>
          <a:lstStyle/>
          <a:p>
            <a:r>
              <a:rPr lang="en-US" altLang="zh-CN" sz="1800" b="1" dirty="0">
                <a:latin typeface="Palatino Linotype" panose="02040502050505030304" pitchFamily="18" charset="0"/>
              </a:rPr>
              <a:t>In large load transient, converter works in </a:t>
            </a:r>
            <a:r>
              <a:rPr lang="en-US" altLang="zh-CN" b="1" dirty="0">
                <a:latin typeface="Palatino Linotype" panose="02040502050505030304" pitchFamily="18" charset="0"/>
              </a:rPr>
              <a:t>current</a:t>
            </a:r>
            <a:r>
              <a:rPr lang="en-US" altLang="zh-CN" sz="1800" b="1" dirty="0">
                <a:latin typeface="Palatino Linotype" panose="02040502050505030304" pitchFamily="18" charset="0"/>
              </a:rPr>
              <a:t> programmed control</a:t>
            </a: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89378EAD-21E3-4870-895E-7E4C4D89240D}"/>
                  </a:ext>
                </a:extLst>
              </p:cNvPr>
              <p:cNvSpPr txBox="1"/>
              <p:nvPr/>
            </p:nvSpPr>
            <p:spPr>
              <a:xfrm>
                <a:off x="2978680" y="4060790"/>
                <a:ext cx="2992582" cy="3583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600" i="1" smtClean="0">
                              <a:solidFill>
                                <a:srgbClr val="836967"/>
                              </a:solidFill>
                              <a:latin typeface="Cambria Math" panose="02040503050406030204" pitchFamily="18" charset="0"/>
                            </a:rPr>
                          </m:ctrlPr>
                        </m:sSubPr>
                        <m:e>
                          <m:r>
                            <a:rPr lang="zh-CN" altLang="en-US" sz="1600" i="1">
                              <a:latin typeface="Cambria Math" panose="02040503050406030204" pitchFamily="18" charset="0"/>
                            </a:rPr>
                            <m:t>𝑉</m:t>
                          </m:r>
                        </m:e>
                        <m:sub>
                          <m:r>
                            <a:rPr lang="en-US" altLang="zh-CN" sz="1600" b="0" i="1" smtClean="0">
                              <a:latin typeface="Cambria Math" panose="02040503050406030204" pitchFamily="18" charset="0"/>
                            </a:rPr>
                            <m:t>𝑜𝑢𝑡</m:t>
                          </m:r>
                        </m:sub>
                      </m:sSub>
                      <m:r>
                        <a:rPr lang="zh-CN" altLang="en-US" sz="1600" i="0">
                          <a:latin typeface="Cambria Math" panose="02040503050406030204" pitchFamily="18" charset="0"/>
                        </a:rPr>
                        <m:t>=</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𝑉</m:t>
                          </m:r>
                        </m:e>
                        <m:sub>
                          <m:r>
                            <a:rPr lang="zh-CN" altLang="en-US" sz="1600" i="1">
                              <a:latin typeface="Cambria Math" panose="02040503050406030204" pitchFamily="18" charset="0"/>
                            </a:rPr>
                            <m:t>𝑟𝑒𝑓</m:t>
                          </m:r>
                        </m:sub>
                      </m:sSub>
                      <m:r>
                        <a:rPr lang="zh-CN" altLang="en-US" sz="1600" i="0">
                          <a:latin typeface="Cambria Math" panose="02040503050406030204" pitchFamily="18" charset="0"/>
                        </a:rPr>
                        <m:t>−</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𝑅</m:t>
                          </m:r>
                        </m:e>
                        <m:sub>
                          <m:r>
                            <a:rPr lang="zh-CN" altLang="en-US" sz="1600" i="1">
                              <a:latin typeface="Cambria Math" panose="02040503050406030204" pitchFamily="18" charset="0"/>
                            </a:rPr>
                            <m:t>𝑑𝑟𝑜𝑜𝑝</m:t>
                          </m:r>
                        </m:sub>
                      </m:sSub>
                      <m:r>
                        <a:rPr lang="zh-CN" altLang="en-US" sz="1600" i="0">
                          <a:latin typeface="Cambria Math" panose="02040503050406030204" pitchFamily="18" charset="0"/>
                        </a:rPr>
                        <m:t>∗</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𝐼</m:t>
                          </m:r>
                        </m:e>
                        <m:sub>
                          <m:r>
                            <a:rPr lang="zh-CN" altLang="en-US" sz="1600" i="1">
                              <a:latin typeface="Cambria Math" panose="02040503050406030204" pitchFamily="18" charset="0"/>
                            </a:rPr>
                            <m:t>𝑜𝑢𝑡</m:t>
                          </m:r>
                        </m:sub>
                      </m:sSub>
                    </m:oMath>
                  </m:oMathPara>
                </a14:m>
                <a:endParaRPr lang="zh-CN" altLang="en-US" sz="2000" dirty="0"/>
              </a:p>
            </p:txBody>
          </p:sp>
        </mc:Choice>
        <mc:Fallback xmlns="">
          <p:sp>
            <p:nvSpPr>
              <p:cNvPr id="17" name="文本框 16">
                <a:extLst>
                  <a:ext uri="{FF2B5EF4-FFF2-40B4-BE49-F238E27FC236}">
                    <a16:creationId xmlns:a16="http://schemas.microsoft.com/office/drawing/2014/main" id="{89378EAD-21E3-4870-895E-7E4C4D89240D}"/>
                  </a:ext>
                </a:extLst>
              </p:cNvPr>
              <p:cNvSpPr txBox="1">
                <a:spLocks noRot="1" noChangeAspect="1" noMove="1" noResize="1" noEditPoints="1" noAdjustHandles="1" noChangeArrowheads="1" noChangeShapeType="1" noTextEdit="1"/>
              </p:cNvSpPr>
              <p:nvPr/>
            </p:nvSpPr>
            <p:spPr>
              <a:xfrm>
                <a:off x="2978680" y="4060790"/>
                <a:ext cx="2992582" cy="358303"/>
              </a:xfrm>
              <a:prstGeom prst="rect">
                <a:avLst/>
              </a:prstGeom>
              <a:blipFill>
                <a:blip r:embed="rId3"/>
                <a:stretch>
                  <a:fillRect b="-67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32864AE9-4BEA-4F35-96F4-63DDB3E1EF40}"/>
                  </a:ext>
                </a:extLst>
              </p:cNvPr>
              <p:cNvSpPr txBox="1"/>
              <p:nvPr/>
            </p:nvSpPr>
            <p:spPr>
              <a:xfrm>
                <a:off x="3549650" y="6237629"/>
                <a:ext cx="2470150" cy="6235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600" i="1" smtClean="0">
                              <a:solidFill>
                                <a:srgbClr val="836967"/>
                              </a:solidFill>
                              <a:latin typeface="Cambria Math" panose="02040503050406030204" pitchFamily="18" charset="0"/>
                            </a:rPr>
                          </m:ctrlPr>
                        </m:sSubPr>
                        <m:e>
                          <m:r>
                            <a:rPr lang="zh-CN" altLang="en-US" sz="1600" i="1">
                              <a:latin typeface="Cambria Math" panose="02040503050406030204" pitchFamily="18" charset="0"/>
                            </a:rPr>
                            <m:t>𝑅</m:t>
                          </m:r>
                        </m:e>
                        <m:sub>
                          <m:r>
                            <a:rPr lang="zh-CN" altLang="en-US" sz="1600" i="1">
                              <a:latin typeface="Cambria Math" panose="02040503050406030204" pitchFamily="18" charset="0"/>
                            </a:rPr>
                            <m:t>𝑑𝑟𝑜𝑜𝑝</m:t>
                          </m:r>
                        </m:sub>
                      </m:sSub>
                      <m:r>
                        <a:rPr lang="zh-CN" altLang="en-US" sz="1600" i="0">
                          <a:latin typeface="Cambria Math" panose="02040503050406030204" pitchFamily="18" charset="0"/>
                        </a:rPr>
                        <m:t>=</m:t>
                      </m:r>
                      <m:f>
                        <m:fPr>
                          <m:ctrlPr>
                            <a:rPr lang="zh-CN" altLang="en-US" sz="1600" i="1">
                              <a:solidFill>
                                <a:srgbClr val="836967"/>
                              </a:solidFill>
                              <a:latin typeface="Cambria Math" panose="02040503050406030204" pitchFamily="18" charset="0"/>
                            </a:rPr>
                          </m:ctrlPr>
                        </m:fPr>
                        <m:num>
                          <m:r>
                            <a:rPr lang="zh-CN" altLang="en-US" sz="1600" i="1">
                              <a:latin typeface="Cambria Math" panose="02040503050406030204" pitchFamily="18" charset="0"/>
                            </a:rPr>
                            <m:t>𝛥</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𝑉</m:t>
                              </m:r>
                            </m:e>
                            <m:sub>
                              <m:r>
                                <a:rPr lang="zh-CN" altLang="en-US" sz="1600" i="1">
                                  <a:latin typeface="Cambria Math" panose="02040503050406030204" pitchFamily="18" charset="0"/>
                                </a:rPr>
                                <m:t>𝑙𝑜𝑤</m:t>
                              </m:r>
                            </m:sub>
                          </m:sSub>
                        </m:num>
                        <m:den>
                          <m:r>
                            <a:rPr lang="zh-CN" altLang="en-US" sz="1600" i="1">
                              <a:latin typeface="Cambria Math" panose="02040503050406030204" pitchFamily="18" charset="0"/>
                            </a:rPr>
                            <m:t>𝛥</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𝐼</m:t>
                              </m:r>
                            </m:e>
                            <m:sub>
                              <m:r>
                                <a:rPr lang="zh-CN" altLang="en-US" sz="1600" i="1">
                                  <a:latin typeface="Cambria Math" panose="02040503050406030204" pitchFamily="18" charset="0"/>
                                </a:rPr>
                                <m:t>𝑝𝑘</m:t>
                              </m:r>
                            </m:sub>
                          </m:sSub>
                        </m:den>
                      </m:f>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𝐸𝑆𝑅</m:t>
                      </m:r>
                    </m:oMath>
                  </m:oMathPara>
                </a14:m>
                <a:endParaRPr lang="zh-CN" altLang="en-US" sz="1600" dirty="0"/>
              </a:p>
            </p:txBody>
          </p:sp>
        </mc:Choice>
        <mc:Fallback xmlns="">
          <p:sp>
            <p:nvSpPr>
              <p:cNvPr id="21" name="文本框 20">
                <a:extLst>
                  <a:ext uri="{FF2B5EF4-FFF2-40B4-BE49-F238E27FC236}">
                    <a16:creationId xmlns:a16="http://schemas.microsoft.com/office/drawing/2014/main" id="{32864AE9-4BEA-4F35-96F4-63DDB3E1EF40}"/>
                  </a:ext>
                </a:extLst>
              </p:cNvPr>
              <p:cNvSpPr txBox="1">
                <a:spLocks noRot="1" noChangeAspect="1" noMove="1" noResize="1" noEditPoints="1" noAdjustHandles="1" noChangeArrowheads="1" noChangeShapeType="1" noTextEdit="1"/>
              </p:cNvSpPr>
              <p:nvPr/>
            </p:nvSpPr>
            <p:spPr>
              <a:xfrm>
                <a:off x="3549650" y="6237629"/>
                <a:ext cx="2470150" cy="623569"/>
              </a:xfrm>
              <a:prstGeom prst="rect">
                <a:avLst/>
              </a:prstGeom>
              <a:blipFill>
                <a:blip r:embed="rId4"/>
                <a:stretch>
                  <a:fillRect/>
                </a:stretch>
              </a:blipFill>
            </p:spPr>
            <p:txBody>
              <a:bodyPr/>
              <a:lstStyle/>
              <a:p>
                <a:r>
                  <a:rPr lang="zh-CN" altLang="en-US">
                    <a:noFill/>
                  </a:rPr>
                  <a:t> </a:t>
                </a:r>
              </a:p>
            </p:txBody>
          </p:sp>
        </mc:Fallback>
      </mc:AlternateContent>
      <p:sp>
        <p:nvSpPr>
          <p:cNvPr id="22" name="Title 1">
            <a:extLst>
              <a:ext uri="{FF2B5EF4-FFF2-40B4-BE49-F238E27FC236}">
                <a16:creationId xmlns:a16="http://schemas.microsoft.com/office/drawing/2014/main" id="{254A3DD8-7078-486E-A971-C8554538CA8F}"/>
              </a:ext>
            </a:extLst>
          </p:cNvPr>
          <p:cNvSpPr txBox="1">
            <a:spLocks/>
          </p:cNvSpPr>
          <p:nvPr/>
        </p:nvSpPr>
        <p:spPr>
          <a:xfrm>
            <a:off x="652535" y="0"/>
            <a:ext cx="6078998" cy="944387"/>
          </a:xfrm>
          <a:prstGeom prst="rect">
            <a:avLst/>
          </a:prstGeom>
        </p:spPr>
        <p:txBody>
          <a:bodyPr vert="horz" lIns="0" tIns="45720" rIns="91440" bIns="0" rtlCol="0" anchor="ctr">
            <a:normAutofit/>
          </a:bodyPr>
          <a:lst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a:lstStyle>
          <a:p>
            <a:r>
              <a:rPr lang="en-US" altLang="zh-CN" dirty="0"/>
              <a:t>Digital Control System Overview</a:t>
            </a:r>
          </a:p>
        </p:txBody>
      </p:sp>
      <p:grpSp>
        <p:nvGrpSpPr>
          <p:cNvPr id="49" name="组合 48">
            <a:extLst>
              <a:ext uri="{FF2B5EF4-FFF2-40B4-BE49-F238E27FC236}">
                <a16:creationId xmlns:a16="http://schemas.microsoft.com/office/drawing/2014/main" id="{5816BEBE-36BF-44CD-AEF3-FEC0230F5399}"/>
              </a:ext>
            </a:extLst>
          </p:cNvPr>
          <p:cNvGrpSpPr/>
          <p:nvPr/>
        </p:nvGrpSpPr>
        <p:grpSpPr>
          <a:xfrm>
            <a:off x="4689891" y="1615470"/>
            <a:ext cx="3936944" cy="2229197"/>
            <a:chOff x="4689891" y="1615470"/>
            <a:chExt cx="3936944" cy="2229197"/>
          </a:xfrm>
        </p:grpSpPr>
        <p:pic>
          <p:nvPicPr>
            <p:cNvPr id="30" name="图片 29">
              <a:extLst>
                <a:ext uri="{FF2B5EF4-FFF2-40B4-BE49-F238E27FC236}">
                  <a16:creationId xmlns:a16="http://schemas.microsoft.com/office/drawing/2014/main" id="{17E56D40-0C11-4414-8151-728D4DD5EE6E}"/>
                </a:ext>
              </a:extLst>
            </p:cNvPr>
            <p:cNvPicPr>
              <a:picLocks noChangeAspect="1"/>
            </p:cNvPicPr>
            <p:nvPr/>
          </p:nvPicPr>
          <p:blipFill>
            <a:blip r:embed="rId5"/>
            <a:stretch>
              <a:fillRect/>
            </a:stretch>
          </p:blipFill>
          <p:spPr>
            <a:xfrm>
              <a:off x="4689891" y="1615470"/>
              <a:ext cx="3936944" cy="2229197"/>
            </a:xfrm>
            <a:prstGeom prst="rect">
              <a:avLst/>
            </a:prstGeom>
          </p:spPr>
        </p:pic>
        <p:cxnSp>
          <p:nvCxnSpPr>
            <p:cNvPr id="34" name="直接箭头连接符 33">
              <a:extLst>
                <a:ext uri="{FF2B5EF4-FFF2-40B4-BE49-F238E27FC236}">
                  <a16:creationId xmlns:a16="http://schemas.microsoft.com/office/drawing/2014/main" id="{6BA490D8-87C6-4F8F-8CE8-A8B10CBE6981}"/>
                </a:ext>
              </a:extLst>
            </p:cNvPr>
            <p:cNvCxnSpPr>
              <a:cxnSpLocks/>
            </p:cNvCxnSpPr>
            <p:nvPr/>
          </p:nvCxnSpPr>
          <p:spPr>
            <a:xfrm>
              <a:off x="6294438" y="2354986"/>
              <a:ext cx="0" cy="34376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6" name="直接箭头连接符 35">
              <a:extLst>
                <a:ext uri="{FF2B5EF4-FFF2-40B4-BE49-F238E27FC236}">
                  <a16:creationId xmlns:a16="http://schemas.microsoft.com/office/drawing/2014/main" id="{14E63BA6-51AC-4DE8-976F-34B82DB55761}"/>
                </a:ext>
              </a:extLst>
            </p:cNvPr>
            <p:cNvCxnSpPr>
              <a:cxnSpLocks/>
            </p:cNvCxnSpPr>
            <p:nvPr/>
          </p:nvCxnSpPr>
          <p:spPr>
            <a:xfrm>
              <a:off x="6046788" y="2875686"/>
              <a:ext cx="0" cy="23581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C5FDE46F-D203-4F99-AB48-B4FF9E7C6F61}"/>
                    </a:ext>
                  </a:extLst>
                </p:cNvPr>
                <p:cNvSpPr txBox="1"/>
                <p:nvPr/>
              </p:nvSpPr>
              <p:spPr>
                <a:xfrm>
                  <a:off x="6261498" y="2388368"/>
                  <a:ext cx="478367"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200" i="1" smtClean="0">
                            <a:latin typeface="Cambria Math" panose="02040503050406030204" pitchFamily="18" charset="0"/>
                          </a:rPr>
                          <m:t>𝛥</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𝑉</m:t>
                            </m:r>
                          </m:e>
                          <m:sub>
                            <m:r>
                              <a:rPr lang="zh-CN" altLang="en-US" sz="1200" i="1">
                                <a:latin typeface="Cambria Math" panose="02040503050406030204" pitchFamily="18" charset="0"/>
                              </a:rPr>
                              <m:t>𝑙𝑜𝑤</m:t>
                            </m:r>
                          </m:sub>
                        </m:sSub>
                      </m:oMath>
                    </m:oMathPara>
                  </a14:m>
                  <a:endParaRPr lang="zh-CN" altLang="en-US" sz="1200" dirty="0"/>
                </a:p>
              </p:txBody>
            </p:sp>
          </mc:Choice>
          <mc:Fallback xmlns="">
            <p:sp>
              <p:nvSpPr>
                <p:cNvPr id="39" name="文本框 38">
                  <a:extLst>
                    <a:ext uri="{FF2B5EF4-FFF2-40B4-BE49-F238E27FC236}">
                      <a16:creationId xmlns:a16="http://schemas.microsoft.com/office/drawing/2014/main" id="{C5FDE46F-D203-4F99-AB48-B4FF9E7C6F61}"/>
                    </a:ext>
                  </a:extLst>
                </p:cNvPr>
                <p:cNvSpPr txBox="1">
                  <a:spLocks noRot="1" noChangeAspect="1" noMove="1" noResize="1" noEditPoints="1" noAdjustHandles="1" noChangeArrowheads="1" noChangeShapeType="1" noTextEdit="1"/>
                </p:cNvSpPr>
                <p:nvPr/>
              </p:nvSpPr>
              <p:spPr>
                <a:xfrm>
                  <a:off x="6261498" y="2388368"/>
                  <a:ext cx="478367" cy="276999"/>
                </a:xfrm>
                <a:prstGeom prst="rect">
                  <a:avLst/>
                </a:prstGeom>
                <a:blipFill>
                  <a:blip r:embed="rId6"/>
                  <a:stretch>
                    <a:fillRect r="-50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40787DD5-6D31-45C5-ADF0-68E5A060B0F7}"/>
                    </a:ext>
                  </a:extLst>
                </p:cNvPr>
                <p:cNvSpPr txBox="1"/>
                <p:nvPr/>
              </p:nvSpPr>
              <p:spPr>
                <a:xfrm>
                  <a:off x="6216779" y="2831198"/>
                  <a:ext cx="414867" cy="2912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200" i="1" smtClean="0">
                            <a:latin typeface="Cambria Math" panose="02040503050406030204" pitchFamily="18" charset="0"/>
                          </a:rPr>
                          <m:t>𝛥</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𝐼</m:t>
                            </m:r>
                          </m:e>
                          <m:sub>
                            <m:r>
                              <a:rPr lang="zh-CN" altLang="en-US" sz="1200" i="1">
                                <a:latin typeface="Cambria Math" panose="02040503050406030204" pitchFamily="18" charset="0"/>
                              </a:rPr>
                              <m:t>𝑝𝑘</m:t>
                            </m:r>
                          </m:sub>
                        </m:sSub>
                      </m:oMath>
                    </m:oMathPara>
                  </a14:m>
                  <a:endParaRPr lang="zh-CN" altLang="en-US" dirty="0"/>
                </a:p>
              </p:txBody>
            </p:sp>
          </mc:Choice>
          <mc:Fallback xmlns="">
            <p:sp>
              <p:nvSpPr>
                <p:cNvPr id="43" name="文本框 42">
                  <a:extLst>
                    <a:ext uri="{FF2B5EF4-FFF2-40B4-BE49-F238E27FC236}">
                      <a16:creationId xmlns:a16="http://schemas.microsoft.com/office/drawing/2014/main" id="{40787DD5-6D31-45C5-ADF0-68E5A060B0F7}"/>
                    </a:ext>
                  </a:extLst>
                </p:cNvPr>
                <p:cNvSpPr txBox="1">
                  <a:spLocks noRot="1" noChangeAspect="1" noMove="1" noResize="1" noEditPoints="1" noAdjustHandles="1" noChangeArrowheads="1" noChangeShapeType="1" noTextEdit="1"/>
                </p:cNvSpPr>
                <p:nvPr/>
              </p:nvSpPr>
              <p:spPr>
                <a:xfrm>
                  <a:off x="6216779" y="2831198"/>
                  <a:ext cx="414867" cy="291298"/>
                </a:xfrm>
                <a:prstGeom prst="rect">
                  <a:avLst/>
                </a:prstGeom>
                <a:blipFill>
                  <a:blip r:embed="rId7"/>
                  <a:stretch>
                    <a:fillRect r="-14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4894736D-EC55-4278-8326-D838BEB79564}"/>
                    </a:ext>
                  </a:extLst>
                </p:cNvPr>
                <p:cNvSpPr txBox="1"/>
                <p:nvPr/>
              </p:nvSpPr>
              <p:spPr>
                <a:xfrm>
                  <a:off x="5466050" y="2387209"/>
                  <a:ext cx="41103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200" b="0" i="1" smtClean="0">
                                <a:solidFill>
                                  <a:srgbClr val="0070C0"/>
                                </a:solidFill>
                                <a:effectLst/>
                                <a:latin typeface="Cambria Math" panose="02040503050406030204" pitchFamily="18" charset="0"/>
                                <a:ea typeface="Cambria Math" panose="02040503050406030204" pitchFamily="18" charset="0"/>
                              </a:rPr>
                            </m:ctrlPr>
                          </m:sSubPr>
                          <m:e>
                            <m:r>
                              <a:rPr lang="en-US" altLang="zh-CN" sz="1200" b="0" i="1" smtClean="0">
                                <a:solidFill>
                                  <a:srgbClr val="0070C0"/>
                                </a:solidFill>
                                <a:effectLst/>
                                <a:latin typeface="Cambria Math" panose="02040503050406030204" pitchFamily="18" charset="0"/>
                                <a:ea typeface="Cambria Math" panose="02040503050406030204" pitchFamily="18" charset="0"/>
                              </a:rPr>
                              <m:t>𝑉</m:t>
                            </m:r>
                          </m:e>
                          <m:sub>
                            <m:r>
                              <a:rPr lang="en-US" altLang="zh-CN" sz="1200" b="0" i="1" smtClean="0">
                                <a:solidFill>
                                  <a:srgbClr val="0070C0"/>
                                </a:solidFill>
                                <a:effectLst/>
                                <a:latin typeface="Cambria Math" panose="02040503050406030204" pitchFamily="18" charset="0"/>
                                <a:ea typeface="Cambria Math" panose="02040503050406030204" pitchFamily="18" charset="0"/>
                              </a:rPr>
                              <m:t>𝐷𝐴𝐶𝑉</m:t>
                            </m:r>
                          </m:sub>
                        </m:sSub>
                      </m:oMath>
                    </m:oMathPara>
                  </a14:m>
                  <a:endParaRPr lang="zh-CN" altLang="en-US" sz="1200" dirty="0">
                    <a:solidFill>
                      <a:srgbClr val="0070C0"/>
                    </a:solidFill>
                  </a:endParaRPr>
                </a:p>
              </p:txBody>
            </p:sp>
          </mc:Choice>
          <mc:Fallback xmlns="">
            <p:sp>
              <p:nvSpPr>
                <p:cNvPr id="44" name="文本框 43">
                  <a:extLst>
                    <a:ext uri="{FF2B5EF4-FFF2-40B4-BE49-F238E27FC236}">
                      <a16:creationId xmlns:a16="http://schemas.microsoft.com/office/drawing/2014/main" id="{4894736D-EC55-4278-8326-D838BEB79564}"/>
                    </a:ext>
                  </a:extLst>
                </p:cNvPr>
                <p:cNvSpPr txBox="1">
                  <a:spLocks noRot="1" noChangeAspect="1" noMove="1" noResize="1" noEditPoints="1" noAdjustHandles="1" noChangeArrowheads="1" noChangeShapeType="1" noTextEdit="1"/>
                </p:cNvSpPr>
                <p:nvPr/>
              </p:nvSpPr>
              <p:spPr>
                <a:xfrm>
                  <a:off x="5466050" y="2387209"/>
                  <a:ext cx="411034" cy="276999"/>
                </a:xfrm>
                <a:prstGeom prst="rect">
                  <a:avLst/>
                </a:prstGeom>
                <a:blipFill>
                  <a:blip r:embed="rId8"/>
                  <a:stretch>
                    <a:fillRect r="-223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FC8BE081-58B4-44DD-A353-5161138EDE38}"/>
                    </a:ext>
                  </a:extLst>
                </p:cNvPr>
                <p:cNvSpPr txBox="1"/>
                <p:nvPr/>
              </p:nvSpPr>
              <p:spPr>
                <a:xfrm>
                  <a:off x="5454981" y="3095116"/>
                  <a:ext cx="45120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solidFill>
                                  <a:srgbClr val="FF0000"/>
                                </a:solidFill>
                                <a:latin typeface="Cambria Math" panose="02040503050406030204" pitchFamily="18" charset="0"/>
                                <a:ea typeface="Cambria Math" panose="02040503050406030204" pitchFamily="18" charset="0"/>
                              </a:rPr>
                            </m:ctrlPr>
                          </m:sSubPr>
                          <m:e>
                            <m:r>
                              <a:rPr lang="en-US" altLang="zh-CN" sz="1400" i="1">
                                <a:solidFill>
                                  <a:srgbClr val="FF0000"/>
                                </a:solidFill>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400" i="1">
                                <a:solidFill>
                                  <a:srgbClr val="FF0000"/>
                                </a:solidFill>
                                <a:latin typeface="Cambria Math" panose="02040503050406030204" pitchFamily="18" charset="0"/>
                                <a:ea typeface="等线" panose="02010600030101010101" pitchFamily="2" charset="-122"/>
                                <a:cs typeface="Times New Roman" panose="02020603050405020304" pitchFamily="18" charset="0"/>
                              </a:rPr>
                              <m:t>𝐿</m:t>
                            </m:r>
                          </m:sub>
                        </m:sSub>
                      </m:oMath>
                    </m:oMathPara>
                  </a14:m>
                  <a:endParaRPr lang="zh-CN" altLang="en-US" dirty="0">
                    <a:solidFill>
                      <a:srgbClr val="FF0000"/>
                    </a:solidFill>
                  </a:endParaRPr>
                </a:p>
              </p:txBody>
            </p:sp>
          </mc:Choice>
          <mc:Fallback xmlns="">
            <p:sp>
              <p:nvSpPr>
                <p:cNvPr id="45" name="文本框 44">
                  <a:extLst>
                    <a:ext uri="{FF2B5EF4-FFF2-40B4-BE49-F238E27FC236}">
                      <a16:creationId xmlns:a16="http://schemas.microsoft.com/office/drawing/2014/main" id="{FC8BE081-58B4-44DD-A353-5161138EDE38}"/>
                    </a:ext>
                  </a:extLst>
                </p:cNvPr>
                <p:cNvSpPr txBox="1">
                  <a:spLocks noRot="1" noChangeAspect="1" noMove="1" noResize="1" noEditPoints="1" noAdjustHandles="1" noChangeArrowheads="1" noChangeShapeType="1" noTextEdit="1"/>
                </p:cNvSpPr>
                <p:nvPr/>
              </p:nvSpPr>
              <p:spPr>
                <a:xfrm>
                  <a:off x="5454981" y="3095116"/>
                  <a:ext cx="451202" cy="307777"/>
                </a:xfrm>
                <a:prstGeom prst="rect">
                  <a:avLst/>
                </a:prstGeom>
                <a:blipFill>
                  <a:blip r:embed="rId9"/>
                  <a:stretch>
                    <a:fillRect/>
                  </a:stretch>
                </a:blipFill>
              </p:spPr>
              <p:txBody>
                <a:bodyPr/>
                <a:lstStyle/>
                <a:p>
                  <a:r>
                    <a:rPr lang="zh-CN" altLang="en-US">
                      <a:noFill/>
                    </a:rPr>
                    <a:t> </a:t>
                  </a:r>
                </a:p>
              </p:txBody>
            </p:sp>
          </mc:Fallback>
        </mc:AlternateContent>
      </p:grpSp>
      <p:grpSp>
        <p:nvGrpSpPr>
          <p:cNvPr id="48" name="组合 47">
            <a:extLst>
              <a:ext uri="{FF2B5EF4-FFF2-40B4-BE49-F238E27FC236}">
                <a16:creationId xmlns:a16="http://schemas.microsoft.com/office/drawing/2014/main" id="{858DDD45-DBCB-4F79-98FB-27604D5E95FB}"/>
              </a:ext>
            </a:extLst>
          </p:cNvPr>
          <p:cNvGrpSpPr/>
          <p:nvPr/>
        </p:nvGrpSpPr>
        <p:grpSpPr>
          <a:xfrm>
            <a:off x="452964" y="1650716"/>
            <a:ext cx="3953564" cy="2078465"/>
            <a:chOff x="452964" y="1650716"/>
            <a:chExt cx="3953564" cy="2078465"/>
          </a:xfrm>
        </p:grpSpPr>
        <p:pic>
          <p:nvPicPr>
            <p:cNvPr id="26" name="图片 25">
              <a:extLst>
                <a:ext uri="{FF2B5EF4-FFF2-40B4-BE49-F238E27FC236}">
                  <a16:creationId xmlns:a16="http://schemas.microsoft.com/office/drawing/2014/main" id="{D274E1DB-4456-4E68-BFB4-F36430A59925}"/>
                </a:ext>
              </a:extLst>
            </p:cNvPr>
            <p:cNvPicPr>
              <a:picLocks noChangeAspect="1"/>
            </p:cNvPicPr>
            <p:nvPr/>
          </p:nvPicPr>
          <p:blipFill>
            <a:blip r:embed="rId10"/>
            <a:stretch>
              <a:fillRect/>
            </a:stretch>
          </p:blipFill>
          <p:spPr>
            <a:xfrm>
              <a:off x="452964" y="1650716"/>
              <a:ext cx="3953564" cy="2078465"/>
            </a:xfrm>
            <a:prstGeom prst="rect">
              <a:avLst/>
            </a:prstGeom>
          </p:spPr>
        </p:pic>
        <p:cxnSp>
          <p:nvCxnSpPr>
            <p:cNvPr id="31" name="直接箭头连接符 30">
              <a:extLst>
                <a:ext uri="{FF2B5EF4-FFF2-40B4-BE49-F238E27FC236}">
                  <a16:creationId xmlns:a16="http://schemas.microsoft.com/office/drawing/2014/main" id="{553F28ED-099E-405B-B0EC-5C5C74A0395E}"/>
                </a:ext>
              </a:extLst>
            </p:cNvPr>
            <p:cNvCxnSpPr>
              <a:cxnSpLocks/>
            </p:cNvCxnSpPr>
            <p:nvPr/>
          </p:nvCxnSpPr>
          <p:spPr>
            <a:xfrm>
              <a:off x="2338388" y="2733099"/>
              <a:ext cx="0" cy="22917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3" name="直接箭头连接符 32">
              <a:extLst>
                <a:ext uri="{FF2B5EF4-FFF2-40B4-BE49-F238E27FC236}">
                  <a16:creationId xmlns:a16="http://schemas.microsoft.com/office/drawing/2014/main" id="{FC26F8C8-583D-4B63-8011-02B3E73D9509}"/>
                </a:ext>
              </a:extLst>
            </p:cNvPr>
            <p:cNvCxnSpPr>
              <a:cxnSpLocks/>
            </p:cNvCxnSpPr>
            <p:nvPr/>
          </p:nvCxnSpPr>
          <p:spPr>
            <a:xfrm>
              <a:off x="2500313" y="2469574"/>
              <a:ext cx="0" cy="22917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A9400DE5-8A2F-4EF4-81E0-D139FBFC3291}"/>
                    </a:ext>
                  </a:extLst>
                </p:cNvPr>
                <p:cNvSpPr txBox="1"/>
                <p:nvPr/>
              </p:nvSpPr>
              <p:spPr>
                <a:xfrm>
                  <a:off x="2500313" y="2444123"/>
                  <a:ext cx="478367"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200" i="1" smtClean="0">
                            <a:latin typeface="Cambria Math" panose="02040503050406030204" pitchFamily="18" charset="0"/>
                          </a:rPr>
                          <m:t>𝛥</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𝑉</m:t>
                            </m:r>
                          </m:e>
                          <m:sub>
                            <m:r>
                              <a:rPr lang="zh-CN" altLang="en-US" sz="1200" i="1">
                                <a:latin typeface="Cambria Math" panose="02040503050406030204" pitchFamily="18" charset="0"/>
                              </a:rPr>
                              <m:t>𝑙𝑜𝑤</m:t>
                            </m:r>
                          </m:sub>
                        </m:sSub>
                      </m:oMath>
                    </m:oMathPara>
                  </a14:m>
                  <a:endParaRPr lang="zh-CN" altLang="en-US" sz="1200" dirty="0"/>
                </a:p>
              </p:txBody>
            </p:sp>
          </mc:Choice>
          <mc:Fallback xmlns="">
            <p:sp>
              <p:nvSpPr>
                <p:cNvPr id="40" name="文本框 39">
                  <a:extLst>
                    <a:ext uri="{FF2B5EF4-FFF2-40B4-BE49-F238E27FC236}">
                      <a16:creationId xmlns:a16="http://schemas.microsoft.com/office/drawing/2014/main" id="{A9400DE5-8A2F-4EF4-81E0-D139FBFC3291}"/>
                    </a:ext>
                  </a:extLst>
                </p:cNvPr>
                <p:cNvSpPr txBox="1">
                  <a:spLocks noRot="1" noChangeAspect="1" noMove="1" noResize="1" noEditPoints="1" noAdjustHandles="1" noChangeArrowheads="1" noChangeShapeType="1" noTextEdit="1"/>
                </p:cNvSpPr>
                <p:nvPr/>
              </p:nvSpPr>
              <p:spPr>
                <a:xfrm>
                  <a:off x="2500313" y="2444123"/>
                  <a:ext cx="478367" cy="276999"/>
                </a:xfrm>
                <a:prstGeom prst="rect">
                  <a:avLst/>
                </a:prstGeom>
                <a:blipFill>
                  <a:blip r:embed="rId6"/>
                  <a:stretch>
                    <a:fillRect r="-50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299E4AF4-71D8-48DE-91C6-EB58EFD91E14}"/>
                    </a:ext>
                  </a:extLst>
                </p:cNvPr>
                <p:cNvSpPr txBox="1"/>
                <p:nvPr/>
              </p:nvSpPr>
              <p:spPr>
                <a:xfrm>
                  <a:off x="1923520" y="2664208"/>
                  <a:ext cx="414867" cy="2912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200" i="1" smtClean="0">
                            <a:latin typeface="Cambria Math" panose="02040503050406030204" pitchFamily="18" charset="0"/>
                          </a:rPr>
                          <m:t>𝛥</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𝐼</m:t>
                            </m:r>
                          </m:e>
                          <m:sub>
                            <m:r>
                              <a:rPr lang="zh-CN" altLang="en-US" sz="1200" i="1">
                                <a:latin typeface="Cambria Math" panose="02040503050406030204" pitchFamily="18" charset="0"/>
                              </a:rPr>
                              <m:t>𝑝𝑘</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299E4AF4-71D8-48DE-91C6-EB58EFD91E14}"/>
                    </a:ext>
                  </a:extLst>
                </p:cNvPr>
                <p:cNvSpPr txBox="1">
                  <a:spLocks noRot="1" noChangeAspect="1" noMove="1" noResize="1" noEditPoints="1" noAdjustHandles="1" noChangeArrowheads="1" noChangeShapeType="1" noTextEdit="1"/>
                </p:cNvSpPr>
                <p:nvPr/>
              </p:nvSpPr>
              <p:spPr>
                <a:xfrm>
                  <a:off x="1923520" y="2664208"/>
                  <a:ext cx="414867" cy="291298"/>
                </a:xfrm>
                <a:prstGeom prst="rect">
                  <a:avLst/>
                </a:prstGeom>
                <a:blipFill>
                  <a:blip r:embed="rId7"/>
                  <a:stretch>
                    <a:fillRect r="-14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E3AC3F2C-5007-40D0-871C-E042950B061F}"/>
                    </a:ext>
                  </a:extLst>
                </p:cNvPr>
                <p:cNvSpPr txBox="1"/>
                <p:nvPr/>
              </p:nvSpPr>
              <p:spPr>
                <a:xfrm>
                  <a:off x="652535" y="3040082"/>
                  <a:ext cx="45120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solidFill>
                                  <a:srgbClr val="FF0000"/>
                                </a:solidFill>
                                <a:latin typeface="Cambria Math" panose="02040503050406030204" pitchFamily="18" charset="0"/>
                                <a:ea typeface="Cambria Math" panose="02040503050406030204" pitchFamily="18" charset="0"/>
                              </a:rPr>
                            </m:ctrlPr>
                          </m:sSubPr>
                          <m:e>
                            <m:r>
                              <a:rPr lang="en-US" altLang="zh-CN" sz="1400" i="1">
                                <a:solidFill>
                                  <a:srgbClr val="FF0000"/>
                                </a:solidFill>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400" i="1">
                                <a:solidFill>
                                  <a:srgbClr val="FF0000"/>
                                </a:solidFill>
                                <a:latin typeface="Cambria Math" panose="02040503050406030204" pitchFamily="18" charset="0"/>
                                <a:ea typeface="等线" panose="02010600030101010101" pitchFamily="2" charset="-122"/>
                                <a:cs typeface="Times New Roman" panose="02020603050405020304" pitchFamily="18" charset="0"/>
                              </a:rPr>
                              <m:t>𝐿</m:t>
                            </m:r>
                          </m:sub>
                        </m:sSub>
                      </m:oMath>
                    </m:oMathPara>
                  </a14:m>
                  <a:endParaRPr lang="zh-CN" altLang="en-US" dirty="0">
                    <a:solidFill>
                      <a:srgbClr val="FF0000"/>
                    </a:solidFill>
                  </a:endParaRPr>
                </a:p>
              </p:txBody>
            </p:sp>
          </mc:Choice>
          <mc:Fallback xmlns="">
            <p:sp>
              <p:nvSpPr>
                <p:cNvPr id="46" name="文本框 45">
                  <a:extLst>
                    <a:ext uri="{FF2B5EF4-FFF2-40B4-BE49-F238E27FC236}">
                      <a16:creationId xmlns:a16="http://schemas.microsoft.com/office/drawing/2014/main" id="{E3AC3F2C-5007-40D0-871C-E042950B061F}"/>
                    </a:ext>
                  </a:extLst>
                </p:cNvPr>
                <p:cNvSpPr txBox="1">
                  <a:spLocks noRot="1" noChangeAspect="1" noMove="1" noResize="1" noEditPoints="1" noAdjustHandles="1" noChangeArrowheads="1" noChangeShapeType="1" noTextEdit="1"/>
                </p:cNvSpPr>
                <p:nvPr/>
              </p:nvSpPr>
              <p:spPr>
                <a:xfrm>
                  <a:off x="652535" y="3040082"/>
                  <a:ext cx="451202" cy="307777"/>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F6FF361B-D3CD-4661-8ABD-8B91152D1556}"/>
                    </a:ext>
                  </a:extLst>
                </p:cNvPr>
                <p:cNvSpPr txBox="1"/>
                <p:nvPr/>
              </p:nvSpPr>
              <p:spPr>
                <a:xfrm>
                  <a:off x="762817" y="2196417"/>
                  <a:ext cx="41103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200" b="0" i="1" smtClean="0">
                                <a:solidFill>
                                  <a:srgbClr val="0070C0"/>
                                </a:solidFill>
                                <a:effectLst/>
                                <a:latin typeface="Cambria Math" panose="02040503050406030204" pitchFamily="18" charset="0"/>
                                <a:ea typeface="Cambria Math" panose="02040503050406030204" pitchFamily="18" charset="0"/>
                              </a:rPr>
                            </m:ctrlPr>
                          </m:sSubPr>
                          <m:e>
                            <m:r>
                              <a:rPr lang="en-US" altLang="zh-CN" sz="1200" b="0" i="1" smtClean="0">
                                <a:solidFill>
                                  <a:srgbClr val="0070C0"/>
                                </a:solidFill>
                                <a:effectLst/>
                                <a:latin typeface="Cambria Math" panose="02040503050406030204" pitchFamily="18" charset="0"/>
                                <a:ea typeface="Cambria Math" panose="02040503050406030204" pitchFamily="18" charset="0"/>
                              </a:rPr>
                              <m:t>𝑉</m:t>
                            </m:r>
                          </m:e>
                          <m:sub>
                            <m:r>
                              <a:rPr lang="en-US" altLang="zh-CN" sz="1200" b="0" i="1" smtClean="0">
                                <a:solidFill>
                                  <a:srgbClr val="0070C0"/>
                                </a:solidFill>
                                <a:effectLst/>
                                <a:latin typeface="Cambria Math" panose="02040503050406030204" pitchFamily="18" charset="0"/>
                                <a:ea typeface="Cambria Math" panose="02040503050406030204" pitchFamily="18" charset="0"/>
                              </a:rPr>
                              <m:t>𝐷𝐴𝐶𝑉</m:t>
                            </m:r>
                          </m:sub>
                        </m:sSub>
                      </m:oMath>
                    </m:oMathPara>
                  </a14:m>
                  <a:endParaRPr lang="zh-CN" altLang="en-US" sz="1200" dirty="0">
                    <a:solidFill>
                      <a:srgbClr val="0070C0"/>
                    </a:solidFill>
                  </a:endParaRPr>
                </a:p>
              </p:txBody>
            </p:sp>
          </mc:Choice>
          <mc:Fallback xmlns="">
            <p:sp>
              <p:nvSpPr>
                <p:cNvPr id="47" name="文本框 46">
                  <a:extLst>
                    <a:ext uri="{FF2B5EF4-FFF2-40B4-BE49-F238E27FC236}">
                      <a16:creationId xmlns:a16="http://schemas.microsoft.com/office/drawing/2014/main" id="{F6FF361B-D3CD-4661-8ABD-8B91152D1556}"/>
                    </a:ext>
                  </a:extLst>
                </p:cNvPr>
                <p:cNvSpPr txBox="1">
                  <a:spLocks noRot="1" noChangeAspect="1" noMove="1" noResize="1" noEditPoints="1" noAdjustHandles="1" noChangeArrowheads="1" noChangeShapeType="1" noTextEdit="1"/>
                </p:cNvSpPr>
                <p:nvPr/>
              </p:nvSpPr>
              <p:spPr>
                <a:xfrm>
                  <a:off x="762817" y="2196417"/>
                  <a:ext cx="411034" cy="276999"/>
                </a:xfrm>
                <a:prstGeom prst="rect">
                  <a:avLst/>
                </a:prstGeom>
                <a:blipFill>
                  <a:blip r:embed="rId11"/>
                  <a:stretch>
                    <a:fillRect r="-22059"/>
                  </a:stretch>
                </a:blipFill>
              </p:spPr>
              <p:txBody>
                <a:bodyPr/>
                <a:lstStyle/>
                <a:p>
                  <a:r>
                    <a:rPr lang="zh-CN" altLang="en-US">
                      <a:noFill/>
                    </a:rPr>
                    <a:t> </a:t>
                  </a:r>
                </a:p>
              </p:txBody>
            </p:sp>
          </mc:Fallback>
        </mc:AlternateContent>
      </p:grpSp>
      <p:sp>
        <p:nvSpPr>
          <p:cNvPr id="50" name="文本框 49">
            <a:extLst>
              <a:ext uri="{FF2B5EF4-FFF2-40B4-BE49-F238E27FC236}">
                <a16:creationId xmlns:a16="http://schemas.microsoft.com/office/drawing/2014/main" id="{0C03F648-0A88-45DB-93E9-B26049073099}"/>
              </a:ext>
            </a:extLst>
          </p:cNvPr>
          <p:cNvSpPr txBox="1"/>
          <p:nvPr/>
        </p:nvSpPr>
        <p:spPr>
          <a:xfrm>
            <a:off x="249180" y="3775386"/>
            <a:ext cx="4299030" cy="276999"/>
          </a:xfrm>
          <a:prstGeom prst="rect">
            <a:avLst/>
          </a:prstGeom>
          <a:noFill/>
        </p:spPr>
        <p:txBody>
          <a:bodyPr wrap="square">
            <a:spAutoFit/>
          </a:bodyPr>
          <a:lstStyle/>
          <a:p>
            <a:r>
              <a:rPr lang="en-US" altLang="zh-CN" sz="1200" dirty="0"/>
              <a:t>Current and voltage waveform during large heavier load transient</a:t>
            </a:r>
            <a:endParaRPr lang="zh-CN" altLang="en-US" sz="1200" dirty="0"/>
          </a:p>
        </p:txBody>
      </p:sp>
      <p:sp>
        <p:nvSpPr>
          <p:cNvPr id="51" name="文本框 50">
            <a:extLst>
              <a:ext uri="{FF2B5EF4-FFF2-40B4-BE49-F238E27FC236}">
                <a16:creationId xmlns:a16="http://schemas.microsoft.com/office/drawing/2014/main" id="{D83C2D7D-BC0C-4232-B51B-49E6FAC9F9DE}"/>
              </a:ext>
            </a:extLst>
          </p:cNvPr>
          <p:cNvSpPr txBox="1"/>
          <p:nvPr/>
        </p:nvSpPr>
        <p:spPr>
          <a:xfrm>
            <a:off x="4689256" y="3769397"/>
            <a:ext cx="4232283" cy="276999"/>
          </a:xfrm>
          <a:prstGeom prst="rect">
            <a:avLst/>
          </a:prstGeom>
          <a:noFill/>
        </p:spPr>
        <p:txBody>
          <a:bodyPr wrap="square">
            <a:spAutoFit/>
          </a:bodyPr>
          <a:lstStyle/>
          <a:p>
            <a:r>
              <a:rPr lang="en-US" altLang="zh-CN" sz="1200" dirty="0"/>
              <a:t>Current and voltage waveform during large lighter load transient</a:t>
            </a:r>
            <a:endParaRPr lang="zh-CN" altLang="en-US" sz="1200" dirty="0"/>
          </a:p>
        </p:txBody>
      </p:sp>
      <p:sp>
        <p:nvSpPr>
          <p:cNvPr id="4" name="灯片编号占位符 3">
            <a:extLst>
              <a:ext uri="{FF2B5EF4-FFF2-40B4-BE49-F238E27FC236}">
                <a16:creationId xmlns:a16="http://schemas.microsoft.com/office/drawing/2014/main" id="{2FC51766-DC58-479C-9BA8-83ABB0B41D27}"/>
              </a:ext>
            </a:extLst>
          </p:cNvPr>
          <p:cNvSpPr>
            <a:spLocks noGrp="1"/>
          </p:cNvSpPr>
          <p:nvPr>
            <p:ph type="sldNum" sz="quarter" idx="12"/>
          </p:nvPr>
        </p:nvSpPr>
        <p:spPr/>
        <p:txBody>
          <a:bodyPr/>
          <a:lstStyle/>
          <a:p>
            <a:fld id="{10537617-F04D-2D48-8B5D-62F0364B9B54}" type="slidenum">
              <a:rPr lang="en-US" altLang="zh-CN" smtClean="0"/>
              <a:pPr/>
              <a:t>5</a:t>
            </a:fld>
            <a:endParaRPr lang="zh-CN" altLang="en-US"/>
          </a:p>
        </p:txBody>
      </p:sp>
    </p:spTree>
    <p:extLst>
      <p:ext uri="{BB962C8B-B14F-4D97-AF65-F5344CB8AC3E}">
        <p14:creationId xmlns:p14="http://schemas.microsoft.com/office/powerpoint/2010/main" val="252675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7" y="0"/>
            <a:ext cx="6078998" cy="944387"/>
          </a:xfrm>
        </p:spPr>
        <p:txBody>
          <a:bodyPr/>
          <a:lstStyle/>
          <a:p>
            <a:r>
              <a:rPr lang="en-US" altLang="zh-CN" dirty="0"/>
              <a:t>Determine the resolution of ADCs</a:t>
            </a:r>
          </a:p>
        </p:txBody>
      </p:sp>
      <p:sp>
        <p:nvSpPr>
          <p:cNvPr id="3" name="Content Placeholder 2"/>
          <p:cNvSpPr>
            <a:spLocks noGrp="1"/>
          </p:cNvSpPr>
          <p:nvPr>
            <p:ph idx="1"/>
          </p:nvPr>
        </p:nvSpPr>
        <p:spPr>
          <a:xfrm>
            <a:off x="478487" y="3062150"/>
            <a:ext cx="5035375" cy="1646144"/>
          </a:xfrm>
        </p:spPr>
        <p:txBody>
          <a:bodyPr>
            <a:normAutofit lnSpcReduction="10000"/>
          </a:bodyPr>
          <a:lstStyle/>
          <a:p>
            <a:r>
              <a:rPr lang="en-US" sz="1800" dirty="0"/>
              <a:t>The main idea: </a:t>
            </a:r>
            <a:r>
              <a:rPr lang="en-US" altLang="zh-CN" sz="1800" dirty="0"/>
              <a:t>DAC should be precise enough to make the least frequency variation detectable</a:t>
            </a:r>
          </a:p>
          <a:p>
            <a:r>
              <a:rPr lang="en-US" altLang="zh-CN" sz="1800" dirty="0"/>
              <a:t>In other word: the least significant bit (LSB) of DAC should smaller enough to overlap the smallest current variation</a:t>
            </a:r>
            <a:endParaRPr lang="en-US" sz="1800" dirty="0"/>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82CD1D1-8E9B-4BF0-B896-97CD042BE6D5}"/>
                  </a:ext>
                </a:extLst>
              </p:cNvPr>
              <p:cNvSpPr txBox="1"/>
              <p:nvPr/>
            </p:nvSpPr>
            <p:spPr>
              <a:xfrm>
                <a:off x="595876" y="5941312"/>
                <a:ext cx="5366774" cy="7859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400" i="1" smtClean="0">
                              <a:solidFill>
                                <a:srgbClr val="836967"/>
                              </a:solidFill>
                              <a:latin typeface="Cambria Math" panose="02040503050406030204" pitchFamily="18" charset="0"/>
                            </a:rPr>
                          </m:ctrlPr>
                        </m:sSubPr>
                        <m:e>
                          <m:r>
                            <a:rPr lang="zh-CN" altLang="en-US" sz="1400" i="1">
                              <a:latin typeface="Cambria Math" panose="02040503050406030204" pitchFamily="18" charset="0"/>
                            </a:rPr>
                            <m:t>𝑛</m:t>
                          </m:r>
                        </m:e>
                        <m:sub>
                          <m:r>
                            <a:rPr lang="zh-CN" altLang="en-US" sz="1400" i="1">
                              <a:latin typeface="Cambria Math" panose="02040503050406030204" pitchFamily="18" charset="0"/>
                            </a:rPr>
                            <m:t>𝐷</m:t>
                          </m:r>
                          <m:r>
                            <a:rPr lang="zh-CN" altLang="en-US" sz="1400" i="1" smtClean="0">
                              <a:latin typeface="Cambria Math" panose="02040503050406030204" pitchFamily="18" charset="0"/>
                            </a:rPr>
                            <m:t>𝐴</m:t>
                          </m:r>
                          <m:r>
                            <a:rPr lang="zh-CN" altLang="en-US" sz="1400" i="1">
                              <a:latin typeface="Cambria Math" panose="02040503050406030204" pitchFamily="18" charset="0"/>
                            </a:rPr>
                            <m:t>𝐶𝐼</m:t>
                          </m:r>
                        </m:sub>
                      </m:sSub>
                      <m:r>
                        <a:rPr lang="zh-CN" altLang="en-US" sz="1400" i="0">
                          <a:latin typeface="Cambria Math" panose="02040503050406030204" pitchFamily="18" charset="0"/>
                        </a:rPr>
                        <m:t>≥</m:t>
                      </m:r>
                      <m:func>
                        <m:funcPr>
                          <m:ctrlPr>
                            <a:rPr lang="zh-CN" altLang="en-US" sz="1400" i="1">
                              <a:latin typeface="Cambria Math" panose="02040503050406030204" pitchFamily="18" charset="0"/>
                            </a:rPr>
                          </m:ctrlPr>
                        </m:funcPr>
                        <m:fName>
                          <m:sSub>
                            <m:sSubPr>
                              <m:ctrlPr>
                                <a:rPr lang="zh-CN" altLang="en-US" sz="1400" i="1">
                                  <a:solidFill>
                                    <a:srgbClr val="836967"/>
                                  </a:solidFill>
                                  <a:latin typeface="Cambria Math" panose="02040503050406030204" pitchFamily="18" charset="0"/>
                                </a:rPr>
                              </m:ctrlPr>
                            </m:sSubPr>
                            <m:e>
                              <m:r>
                                <m:rPr>
                                  <m:sty m:val="p"/>
                                </m:rPr>
                                <a:rPr lang="zh-CN" altLang="en-US" sz="1400" i="0">
                                  <a:latin typeface="Cambria Math" panose="02040503050406030204" pitchFamily="18" charset="0"/>
                                </a:rPr>
                                <m:t>log</m:t>
                              </m:r>
                            </m:e>
                            <m:sub>
                              <m:r>
                                <a:rPr lang="zh-CN" altLang="en-US" sz="1400" i="0">
                                  <a:latin typeface="Cambria Math" panose="02040503050406030204" pitchFamily="18" charset="0"/>
                                </a:rPr>
                                <m:t>2</m:t>
                              </m:r>
                            </m:sub>
                          </m:sSub>
                        </m:fName>
                        <m:e>
                          <m:d>
                            <m:dPr>
                              <m:ctrlPr>
                                <a:rPr lang="zh-CN" altLang="en-US" sz="1400" i="1">
                                  <a:solidFill>
                                    <a:srgbClr val="836967"/>
                                  </a:solidFill>
                                  <a:latin typeface="Cambria Math" panose="02040503050406030204" pitchFamily="18" charset="0"/>
                                </a:rPr>
                              </m:ctrlPr>
                            </m:dPr>
                            <m:e>
                              <m:f>
                                <m:fPr>
                                  <m:ctrlPr>
                                    <a:rPr lang="zh-CN" altLang="en-US" sz="1400" i="1">
                                      <a:solidFill>
                                        <a:srgbClr val="836967"/>
                                      </a:solidFill>
                                      <a:latin typeface="Cambria Math" panose="02040503050406030204" pitchFamily="18" charset="0"/>
                                    </a:rPr>
                                  </m:ctrlPr>
                                </m:fPr>
                                <m:num>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𝐼</m:t>
                                      </m:r>
                                    </m:e>
                                    <m:sub>
                                      <m:r>
                                        <a:rPr lang="zh-CN" altLang="en-US" sz="1400" i="1">
                                          <a:latin typeface="Cambria Math" panose="02040503050406030204" pitchFamily="18" charset="0"/>
                                        </a:rPr>
                                        <m:t>𝑝𝑘</m:t>
                                      </m:r>
                                      <m:r>
                                        <m:rPr>
                                          <m:lit/>
                                        </m:rPr>
                                        <a:rPr lang="zh-CN" altLang="en-US" sz="1400" i="0">
                                          <a:latin typeface="Cambria Math" panose="02040503050406030204" pitchFamily="18" charset="0"/>
                                        </a:rPr>
                                        <m:t>_</m:t>
                                      </m:r>
                                      <m:r>
                                        <a:rPr lang="zh-CN" altLang="en-US" sz="1400" i="1">
                                          <a:latin typeface="Cambria Math" panose="02040503050406030204" pitchFamily="18" charset="0"/>
                                        </a:rPr>
                                        <m:t>𝑚𝑎𝑥</m:t>
                                      </m:r>
                                    </m:sub>
                                  </m:sSub>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𝑇</m:t>
                                      </m:r>
                                    </m:e>
                                    <m:sub>
                                      <m:r>
                                        <a:rPr lang="zh-CN" altLang="en-US" sz="1400" i="1">
                                          <a:latin typeface="Cambria Math" panose="02040503050406030204" pitchFamily="18" charset="0"/>
                                        </a:rPr>
                                        <m:t>𝑠𝑁</m:t>
                                      </m:r>
                                    </m:sub>
                                  </m:sSub>
                                </m:num>
                                <m:den>
                                  <m:f>
                                    <m:fPr>
                                      <m:ctrlPr>
                                        <a:rPr lang="zh-CN" altLang="en-US" sz="1400" i="1">
                                          <a:solidFill>
                                            <a:srgbClr val="836967"/>
                                          </a:solidFill>
                                          <a:latin typeface="Cambria Math" panose="02040503050406030204" pitchFamily="18" charset="0"/>
                                        </a:rPr>
                                      </m:ctrlPr>
                                    </m:fPr>
                                    <m:num>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𝑉</m:t>
                                          </m:r>
                                        </m:e>
                                        <m:sub>
                                          <m:r>
                                            <a:rPr lang="zh-CN" altLang="en-US" sz="1400" i="1">
                                              <a:latin typeface="Cambria Math" panose="02040503050406030204" pitchFamily="18" charset="0"/>
                                            </a:rPr>
                                            <m:t>𝑜𝑢𝑡</m:t>
                                          </m:r>
                                        </m:sub>
                                      </m:sSub>
                                      <m:d>
                                        <m:dPr>
                                          <m:ctrlPr>
                                            <a:rPr lang="zh-CN" altLang="en-US" sz="1400" i="1">
                                              <a:solidFill>
                                                <a:srgbClr val="836967"/>
                                              </a:solidFill>
                                              <a:latin typeface="Cambria Math" panose="02040503050406030204" pitchFamily="18" charset="0"/>
                                            </a:rPr>
                                          </m:ctrlPr>
                                        </m:dPr>
                                        <m:e>
                                          <m:r>
                                            <a:rPr lang="zh-CN" altLang="en-US" sz="1400" i="0">
                                              <a:latin typeface="Cambria Math" panose="02040503050406030204" pitchFamily="18" charset="0"/>
                                            </a:rPr>
                                            <m:t>1−</m:t>
                                          </m:r>
                                          <m:r>
                                            <a:rPr lang="zh-CN" altLang="en-US" sz="1400" i="1">
                                              <a:latin typeface="Cambria Math" panose="02040503050406030204" pitchFamily="18" charset="0"/>
                                            </a:rPr>
                                            <m:t>𝐷</m:t>
                                          </m:r>
                                          <m:r>
                                            <a:rPr lang="zh-CN" altLang="en-US" sz="1400" i="0">
                                              <a:latin typeface="Cambria Math" panose="02040503050406030204" pitchFamily="18" charset="0"/>
                                            </a:rPr>
                                            <m:t> </m:t>
                                          </m:r>
                                        </m:e>
                                      </m:d>
                                    </m:num>
                                    <m:den>
                                      <m:r>
                                        <a:rPr lang="zh-CN" altLang="en-US" sz="1400" i="0">
                                          <a:latin typeface="Cambria Math" panose="02040503050406030204" pitchFamily="18" charset="0"/>
                                        </a:rPr>
                                        <m:t>2</m:t>
                                      </m:r>
                                      <m:r>
                                        <a:rPr lang="zh-CN" altLang="en-US" sz="1400" i="1">
                                          <a:latin typeface="Cambria Math" panose="02040503050406030204" pitchFamily="18" charset="0"/>
                                        </a:rPr>
                                        <m:t>𝐿</m:t>
                                      </m:r>
                                    </m:den>
                                  </m:f>
                                  <m:r>
                                    <a:rPr lang="zh-CN" altLang="en-US" sz="1400" i="1">
                                      <a:latin typeface="Cambria Math" panose="02040503050406030204" pitchFamily="18" charset="0"/>
                                    </a:rPr>
                                    <m:t>𝛥</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𝑇</m:t>
                                      </m:r>
                                    </m:e>
                                    <m:sub>
                                      <m:r>
                                        <a:rPr lang="zh-CN" altLang="en-US" sz="1400" i="1">
                                          <a:latin typeface="Cambria Math" panose="02040503050406030204" pitchFamily="18" charset="0"/>
                                        </a:rPr>
                                        <m:t>𝑠</m:t>
                                      </m:r>
                                    </m:sub>
                                  </m:sSub>
                                </m:den>
                              </m:f>
                            </m:e>
                          </m:d>
                          <m:r>
                            <a:rPr lang="zh-CN" altLang="en-US" sz="1400" i="0">
                              <a:latin typeface="Cambria Math" panose="02040503050406030204" pitchFamily="18" charset="0"/>
                            </a:rPr>
                            <m:t>=</m:t>
                          </m:r>
                          <m:func>
                            <m:funcPr>
                              <m:ctrlPr>
                                <a:rPr lang="zh-CN" altLang="en-US" sz="1400" i="1">
                                  <a:latin typeface="Cambria Math" panose="02040503050406030204" pitchFamily="18" charset="0"/>
                                </a:rPr>
                              </m:ctrlPr>
                            </m:funcPr>
                            <m:fName>
                              <m:sSub>
                                <m:sSubPr>
                                  <m:ctrlPr>
                                    <a:rPr lang="zh-CN" altLang="en-US" sz="1400" i="1">
                                      <a:solidFill>
                                        <a:srgbClr val="836967"/>
                                      </a:solidFill>
                                      <a:latin typeface="Cambria Math" panose="02040503050406030204" pitchFamily="18" charset="0"/>
                                    </a:rPr>
                                  </m:ctrlPr>
                                </m:sSubPr>
                                <m:e>
                                  <m:r>
                                    <m:rPr>
                                      <m:sty m:val="p"/>
                                    </m:rPr>
                                    <a:rPr lang="zh-CN" altLang="en-US" sz="1400" i="0">
                                      <a:latin typeface="Cambria Math" panose="02040503050406030204" pitchFamily="18" charset="0"/>
                                    </a:rPr>
                                    <m:t>log</m:t>
                                  </m:r>
                                </m:e>
                                <m:sub>
                                  <m:r>
                                    <a:rPr lang="zh-CN" altLang="en-US" sz="1400" i="0">
                                      <a:latin typeface="Cambria Math" panose="02040503050406030204" pitchFamily="18" charset="0"/>
                                    </a:rPr>
                                    <m:t>2</m:t>
                                  </m:r>
                                </m:sub>
                              </m:sSub>
                            </m:fName>
                            <m:e>
                              <m:d>
                                <m:dPr>
                                  <m:ctrlPr>
                                    <a:rPr lang="zh-CN" altLang="en-US" sz="1400" i="1">
                                      <a:solidFill>
                                        <a:srgbClr val="836967"/>
                                      </a:solidFill>
                                      <a:latin typeface="Cambria Math" panose="02040503050406030204" pitchFamily="18" charset="0"/>
                                    </a:rPr>
                                  </m:ctrlPr>
                                </m:dPr>
                                <m:e>
                                  <m:f>
                                    <m:fPr>
                                      <m:ctrlPr>
                                        <a:rPr lang="zh-CN" altLang="en-US" sz="1400" i="1">
                                          <a:solidFill>
                                            <a:srgbClr val="836967"/>
                                          </a:solidFill>
                                          <a:latin typeface="Cambria Math" panose="02040503050406030204" pitchFamily="18" charset="0"/>
                                        </a:rPr>
                                      </m:ctrlPr>
                                    </m:fPr>
                                    <m:num>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𝐼</m:t>
                                          </m:r>
                                        </m:e>
                                        <m:sub>
                                          <m:r>
                                            <a:rPr lang="zh-CN" altLang="en-US" sz="1400" i="1">
                                              <a:latin typeface="Cambria Math" panose="02040503050406030204" pitchFamily="18" charset="0"/>
                                            </a:rPr>
                                            <m:t>𝑝𝑘</m:t>
                                          </m:r>
                                          <m:r>
                                            <m:rPr>
                                              <m:lit/>
                                            </m:rPr>
                                            <a:rPr lang="zh-CN" altLang="en-US" sz="1400" i="0">
                                              <a:latin typeface="Cambria Math" panose="02040503050406030204" pitchFamily="18" charset="0"/>
                                            </a:rPr>
                                            <m:t>_</m:t>
                                          </m:r>
                                          <m:r>
                                            <a:rPr lang="zh-CN" altLang="en-US" sz="1400" i="1">
                                              <a:latin typeface="Cambria Math" panose="02040503050406030204" pitchFamily="18" charset="0"/>
                                            </a:rPr>
                                            <m:t>𝑚𝑎𝑥</m:t>
                                          </m:r>
                                        </m:sub>
                                      </m:sSub>
                                      <m:r>
                                        <a:rPr lang="zh-CN" altLang="en-US" sz="1400" i="0">
                                          <a:latin typeface="Cambria Math" panose="02040503050406030204" pitchFamily="18" charset="0"/>
                                        </a:rPr>
                                        <m:t>∗</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𝑓</m:t>
                                          </m:r>
                                        </m:e>
                                        <m:sub>
                                          <m:r>
                                            <a:rPr lang="zh-CN" altLang="en-US" sz="1400" i="1">
                                              <a:latin typeface="Cambria Math" panose="02040503050406030204" pitchFamily="18" charset="0"/>
                                            </a:rPr>
                                            <m:t>𝑠𝑁</m:t>
                                          </m:r>
                                        </m:sub>
                                      </m:sSub>
                                    </m:num>
                                    <m:den>
                                      <m:r>
                                        <a:rPr lang="zh-CN" altLang="en-US" sz="1400" i="1">
                                          <a:latin typeface="Cambria Math" panose="02040503050406030204" pitchFamily="18" charset="0"/>
                                        </a:rPr>
                                        <m:t>𝛥</m:t>
                                      </m:r>
                                      <m:r>
                                        <a:rPr lang="zh-CN" altLang="en-US" sz="1400" i="1">
                                          <a:latin typeface="Cambria Math" panose="02040503050406030204" pitchFamily="18" charset="0"/>
                                        </a:rPr>
                                        <m:t>𝐼</m:t>
                                      </m:r>
                                      <m:r>
                                        <a:rPr lang="zh-CN" altLang="en-US" sz="1400" i="0">
                                          <a:latin typeface="Cambria Math" panose="02040503050406030204" pitchFamily="18" charset="0"/>
                                        </a:rPr>
                                        <m:t>∗</m:t>
                                      </m:r>
                                      <m:r>
                                        <a:rPr lang="zh-CN" altLang="en-US" sz="1400" i="1">
                                          <a:latin typeface="Cambria Math" panose="02040503050406030204" pitchFamily="18" charset="0"/>
                                        </a:rPr>
                                        <m:t>𝛥</m:t>
                                      </m:r>
                                      <m:sSub>
                                        <m:sSubPr>
                                          <m:ctrlPr>
                                            <a:rPr lang="zh-CN" altLang="en-US" sz="1400" i="1">
                                              <a:solidFill>
                                                <a:srgbClr val="836967"/>
                                              </a:solidFill>
                                              <a:latin typeface="Cambria Math" panose="02040503050406030204" pitchFamily="18" charset="0"/>
                                            </a:rPr>
                                          </m:ctrlPr>
                                        </m:sSubPr>
                                        <m:e>
                                          <m:r>
                                            <a:rPr lang="zh-CN" altLang="en-US" sz="1400" i="1">
                                              <a:latin typeface="Cambria Math" panose="02040503050406030204" pitchFamily="18" charset="0"/>
                                            </a:rPr>
                                            <m:t>𝑓</m:t>
                                          </m:r>
                                        </m:e>
                                        <m:sub>
                                          <m:r>
                                            <a:rPr lang="zh-CN" altLang="en-US" sz="1400" i="1">
                                              <a:latin typeface="Cambria Math" panose="02040503050406030204" pitchFamily="18" charset="0"/>
                                            </a:rPr>
                                            <m:t>𝑠</m:t>
                                          </m:r>
                                        </m:sub>
                                      </m:sSub>
                                    </m:den>
                                  </m:f>
                                </m:e>
                              </m:d>
                              <m:r>
                                <a:rPr lang="zh-CN" altLang="en-US" sz="1400" i="0">
                                  <a:latin typeface="Cambria Math" panose="02040503050406030204" pitchFamily="18" charset="0"/>
                                </a:rPr>
                                <m:t>+1</m:t>
                              </m:r>
                            </m:e>
                          </m:func>
                        </m:e>
                      </m:func>
                    </m:oMath>
                  </m:oMathPara>
                </a14:m>
                <a:endParaRPr lang="zh-CN" altLang="en-US" sz="1400" dirty="0"/>
              </a:p>
            </p:txBody>
          </p:sp>
        </mc:Choice>
        <mc:Fallback xmlns="">
          <p:sp>
            <p:nvSpPr>
              <p:cNvPr id="27" name="文本框 26">
                <a:extLst>
                  <a:ext uri="{FF2B5EF4-FFF2-40B4-BE49-F238E27FC236}">
                    <a16:creationId xmlns:a16="http://schemas.microsoft.com/office/drawing/2014/main" id="{C82CD1D1-8E9B-4BF0-B896-97CD042BE6D5}"/>
                  </a:ext>
                </a:extLst>
              </p:cNvPr>
              <p:cNvSpPr txBox="1">
                <a:spLocks noRot="1" noChangeAspect="1" noMove="1" noResize="1" noEditPoints="1" noAdjustHandles="1" noChangeArrowheads="1" noChangeShapeType="1" noTextEdit="1"/>
              </p:cNvSpPr>
              <p:nvPr/>
            </p:nvSpPr>
            <p:spPr>
              <a:xfrm>
                <a:off x="595876" y="5941312"/>
                <a:ext cx="5366774" cy="78592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F692B731-062E-4C0B-BA7B-196EF01E896C}"/>
                  </a:ext>
                </a:extLst>
              </p:cNvPr>
              <p:cNvSpPr txBox="1"/>
              <p:nvPr/>
            </p:nvSpPr>
            <p:spPr>
              <a:xfrm>
                <a:off x="5050486" y="4782836"/>
                <a:ext cx="4083051" cy="5763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400" i="1" smtClean="0">
                              <a:solidFill>
                                <a:srgbClr val="836967"/>
                              </a:solidFill>
                              <a:latin typeface="Cambria Math" panose="02040503050406030204" pitchFamily="18" charset="0"/>
                            </a:rPr>
                          </m:ctrlPr>
                        </m:sSubPr>
                        <m:e>
                          <m:r>
                            <a:rPr lang="zh-CN" altLang="en-US" sz="1400" i="1">
                              <a:latin typeface="Cambria Math" panose="02040503050406030204" pitchFamily="18" charset="0"/>
                            </a:rPr>
                            <m:t>𝑛</m:t>
                          </m:r>
                        </m:e>
                        <m:sub>
                          <m:r>
                            <a:rPr lang="zh-CN" altLang="en-US" sz="1400" i="1">
                              <a:latin typeface="Cambria Math" panose="02040503050406030204" pitchFamily="18" charset="0"/>
                            </a:rPr>
                            <m:t>𝐷𝐴𝐶𝐼</m:t>
                          </m:r>
                        </m:sub>
                      </m:sSub>
                      <m:r>
                        <a:rPr lang="zh-CN" altLang="en-US" sz="1400" i="0">
                          <a:latin typeface="Cambria Math" panose="02040503050406030204" pitchFamily="18" charset="0"/>
                        </a:rPr>
                        <m:t>≥</m:t>
                      </m:r>
                      <m:func>
                        <m:funcPr>
                          <m:ctrlPr>
                            <a:rPr lang="zh-CN" altLang="en-US" sz="1400" i="1">
                              <a:latin typeface="Cambria Math" panose="02040503050406030204" pitchFamily="18" charset="0"/>
                            </a:rPr>
                          </m:ctrlPr>
                        </m:funcPr>
                        <m:fName>
                          <m:sSub>
                            <m:sSubPr>
                              <m:ctrlPr>
                                <a:rPr lang="zh-CN" altLang="en-US" sz="1400" i="1">
                                  <a:solidFill>
                                    <a:srgbClr val="836967"/>
                                  </a:solidFill>
                                  <a:latin typeface="Cambria Math" panose="02040503050406030204" pitchFamily="18" charset="0"/>
                                </a:rPr>
                              </m:ctrlPr>
                            </m:sSubPr>
                            <m:e>
                              <m:r>
                                <m:rPr>
                                  <m:sty m:val="p"/>
                                </m:rPr>
                                <a:rPr lang="zh-CN" altLang="en-US" sz="1400" i="0">
                                  <a:latin typeface="Cambria Math" panose="02040503050406030204" pitchFamily="18" charset="0"/>
                                </a:rPr>
                                <m:t>log</m:t>
                              </m:r>
                            </m:e>
                            <m:sub>
                              <m:r>
                                <a:rPr lang="zh-CN" altLang="en-US" sz="1400" i="0">
                                  <a:latin typeface="Cambria Math" panose="02040503050406030204" pitchFamily="18" charset="0"/>
                                </a:rPr>
                                <m:t>2</m:t>
                              </m:r>
                            </m:sub>
                          </m:sSub>
                        </m:fName>
                        <m:e>
                          <m:d>
                            <m:dPr>
                              <m:ctrlPr>
                                <a:rPr lang="zh-CN" altLang="en-US" sz="1400" i="1">
                                  <a:solidFill>
                                    <a:srgbClr val="836967"/>
                                  </a:solidFill>
                                  <a:latin typeface="Cambria Math" panose="02040503050406030204" pitchFamily="18" charset="0"/>
                                </a:rPr>
                              </m:ctrlPr>
                            </m:dPr>
                            <m:e>
                              <m:f>
                                <m:fPr>
                                  <m:ctrlPr>
                                    <a:rPr lang="zh-CN" altLang="en-US" sz="1400" i="1">
                                      <a:solidFill>
                                        <a:srgbClr val="836967"/>
                                      </a:solidFill>
                                      <a:latin typeface="Cambria Math" panose="02040503050406030204" pitchFamily="18" charset="0"/>
                                    </a:rPr>
                                  </m:ctrlPr>
                                </m:fPr>
                                <m:num>
                                  <m:r>
                                    <a:rPr lang="zh-CN" altLang="en-US" sz="1400" i="0">
                                      <a:latin typeface="Cambria Math" panose="02040503050406030204" pitchFamily="18" charset="0"/>
                                    </a:rPr>
                                    <m:t>15.4</m:t>
                                  </m:r>
                                  <m:r>
                                    <a:rPr lang="zh-CN" altLang="en-US" sz="1400" i="1">
                                      <a:latin typeface="Cambria Math" panose="02040503050406030204" pitchFamily="18" charset="0"/>
                                    </a:rPr>
                                    <m:t>𝐴</m:t>
                                  </m:r>
                                  <m:r>
                                    <a:rPr lang="zh-CN" altLang="en-US" sz="1400" i="0">
                                      <a:latin typeface="Cambria Math" panose="02040503050406030204" pitchFamily="18" charset="0"/>
                                    </a:rPr>
                                    <m:t>∗1</m:t>
                                  </m:r>
                                  <m:r>
                                    <a:rPr lang="zh-CN" altLang="en-US" sz="1400" i="1">
                                      <a:latin typeface="Cambria Math" panose="02040503050406030204" pitchFamily="18" charset="0"/>
                                    </a:rPr>
                                    <m:t>𝑀h𝑧</m:t>
                                  </m:r>
                                </m:num>
                                <m:den>
                                  <m:r>
                                    <a:rPr lang="zh-CN" altLang="en-US" sz="1400" i="0">
                                      <a:latin typeface="Cambria Math" panose="02040503050406030204" pitchFamily="18" charset="0"/>
                                    </a:rPr>
                                    <m:t>4</m:t>
                                  </m:r>
                                  <m:r>
                                    <a:rPr lang="zh-CN" altLang="en-US" sz="1400" i="1">
                                      <a:latin typeface="Cambria Math" panose="02040503050406030204" pitchFamily="18" charset="0"/>
                                    </a:rPr>
                                    <m:t>𝐴</m:t>
                                  </m:r>
                                  <m:r>
                                    <a:rPr lang="zh-CN" altLang="en-US" sz="1400" i="0">
                                      <a:latin typeface="Cambria Math" panose="02040503050406030204" pitchFamily="18" charset="0"/>
                                    </a:rPr>
                                    <m:t>∗</m:t>
                                  </m:r>
                                  <m:d>
                                    <m:dPr>
                                      <m:ctrlPr>
                                        <a:rPr lang="zh-CN" altLang="en-US" sz="1400" i="1">
                                          <a:latin typeface="Cambria Math" panose="02040503050406030204" pitchFamily="18" charset="0"/>
                                        </a:rPr>
                                      </m:ctrlPr>
                                    </m:dPr>
                                    <m:e>
                                      <m:r>
                                        <a:rPr lang="en-US" altLang="zh-CN" sz="1400" b="0" i="1" smtClean="0">
                                          <a:latin typeface="Cambria Math" panose="02040503050406030204" pitchFamily="18" charset="0"/>
                                        </a:rPr>
                                        <m:t>±</m:t>
                                      </m:r>
                                      <m:r>
                                        <a:rPr lang="zh-CN" altLang="en-US" sz="1400" i="0">
                                          <a:latin typeface="Cambria Math" panose="02040503050406030204" pitchFamily="18" charset="0"/>
                                        </a:rPr>
                                        <m:t>5%∗1</m:t>
                                      </m:r>
                                      <m:r>
                                        <a:rPr lang="zh-CN" altLang="en-US" sz="1400" i="1">
                                          <a:latin typeface="Cambria Math" panose="02040503050406030204" pitchFamily="18" charset="0"/>
                                        </a:rPr>
                                        <m:t>𝑀h𝑧</m:t>
                                      </m:r>
                                    </m:e>
                                  </m:d>
                                </m:den>
                              </m:f>
                            </m:e>
                          </m:d>
                          <m:r>
                            <a:rPr lang="zh-CN" altLang="en-US" sz="1400" i="0">
                              <a:latin typeface="Cambria Math" panose="02040503050406030204" pitchFamily="18" charset="0"/>
                            </a:rPr>
                            <m:t>+1=7.266</m:t>
                          </m:r>
                        </m:e>
                      </m:func>
                    </m:oMath>
                  </m:oMathPara>
                </a14:m>
                <a:endParaRPr lang="zh-CN" altLang="en-US" sz="1400" dirty="0"/>
              </a:p>
            </p:txBody>
          </p:sp>
        </mc:Choice>
        <mc:Fallback xmlns="">
          <p:sp>
            <p:nvSpPr>
              <p:cNvPr id="29" name="文本框 28">
                <a:extLst>
                  <a:ext uri="{FF2B5EF4-FFF2-40B4-BE49-F238E27FC236}">
                    <a16:creationId xmlns:a16="http://schemas.microsoft.com/office/drawing/2014/main" id="{F692B731-062E-4C0B-BA7B-196EF01E896C}"/>
                  </a:ext>
                </a:extLst>
              </p:cNvPr>
              <p:cNvSpPr txBox="1">
                <a:spLocks noRot="1" noChangeAspect="1" noMove="1" noResize="1" noEditPoints="1" noAdjustHandles="1" noChangeArrowheads="1" noChangeShapeType="1" noTextEdit="1"/>
              </p:cNvSpPr>
              <p:nvPr/>
            </p:nvSpPr>
            <p:spPr>
              <a:xfrm>
                <a:off x="5050486" y="4782836"/>
                <a:ext cx="4083051" cy="576376"/>
              </a:xfrm>
              <a:prstGeom prst="rect">
                <a:avLst/>
              </a:prstGeom>
              <a:blipFill>
                <a:blip r:embed="rId3"/>
                <a:stretch>
                  <a:fillRect/>
                </a:stretch>
              </a:blipFill>
            </p:spPr>
            <p:txBody>
              <a:bodyPr/>
              <a:lstStyle/>
              <a:p>
                <a:r>
                  <a:rPr lang="zh-CN" altLang="en-US">
                    <a:noFill/>
                  </a:rPr>
                  <a:t> </a:t>
                </a:r>
              </a:p>
            </p:txBody>
          </p:sp>
        </mc:Fallback>
      </mc:AlternateContent>
      <p:sp>
        <p:nvSpPr>
          <p:cNvPr id="31" name="Content Placeholder 2">
            <a:extLst>
              <a:ext uri="{FF2B5EF4-FFF2-40B4-BE49-F238E27FC236}">
                <a16:creationId xmlns:a16="http://schemas.microsoft.com/office/drawing/2014/main" id="{456DFE54-8AC3-40F5-9F04-C389C08EAE5C}"/>
              </a:ext>
            </a:extLst>
          </p:cNvPr>
          <p:cNvSpPr txBox="1">
            <a:spLocks/>
          </p:cNvSpPr>
          <p:nvPr/>
        </p:nvSpPr>
        <p:spPr>
          <a:xfrm>
            <a:off x="478486" y="1300711"/>
            <a:ext cx="4840090" cy="891116"/>
          </a:xfrm>
          <a:prstGeom prst="rect">
            <a:avLst/>
          </a:prstGeom>
        </p:spPr>
        <p:txBody>
          <a:bodyPr vert="horz" lIns="0" tIns="0" rIns="0" bIns="0" rtlCol="0">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According to the variable frequency operation principle, the average current varied with switching frequency (see page 4)</a:t>
            </a: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054B8247-7E27-4AB4-9806-50E21CCE246B}"/>
                  </a:ext>
                </a:extLst>
              </p:cNvPr>
              <p:cNvSpPr txBox="1"/>
              <p:nvPr/>
            </p:nvSpPr>
            <p:spPr>
              <a:xfrm>
                <a:off x="478486" y="2296645"/>
                <a:ext cx="4572000" cy="5686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1600" i="1" smtClean="0">
                              <a:solidFill>
                                <a:srgbClr val="FF0000"/>
                              </a:solidFill>
                              <a:latin typeface="Cambria Math" panose="02040503050406030204" pitchFamily="18" charset="0"/>
                            </a:rPr>
                          </m:ctrlPr>
                        </m:dPr>
                        <m:e>
                          <m:r>
                            <a:rPr lang="zh-CN" altLang="en-US" sz="1600" i="1">
                              <a:solidFill>
                                <a:srgbClr val="FF0000"/>
                              </a:solidFill>
                              <a:latin typeface="Cambria Math" panose="02040503050406030204" pitchFamily="18" charset="0"/>
                            </a:rPr>
                            <m:t>𝛥</m:t>
                          </m:r>
                          <m:sSub>
                            <m:sSubPr>
                              <m:ctrlPr>
                                <a:rPr lang="zh-CN" altLang="en-US" sz="1600" i="1">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𝐼</m:t>
                              </m:r>
                            </m:e>
                            <m:sub>
                              <m:r>
                                <a:rPr lang="zh-CN" altLang="en-US" sz="1600" i="1">
                                  <a:solidFill>
                                    <a:srgbClr val="FF0000"/>
                                  </a:solidFill>
                                  <a:latin typeface="Cambria Math" panose="02040503050406030204" pitchFamily="18" charset="0"/>
                                </a:rPr>
                                <m:t>𝐿</m:t>
                              </m:r>
                              <m:r>
                                <a:rPr lang="en-US" altLang="zh-CN" sz="1600" b="0" i="1" smtClean="0">
                                  <a:solidFill>
                                    <a:srgbClr val="FF0000"/>
                                  </a:solidFill>
                                  <a:latin typeface="Cambria Math" panose="02040503050406030204" pitchFamily="18" charset="0"/>
                                </a:rPr>
                                <m:t>_</m:t>
                              </m:r>
                              <m:r>
                                <a:rPr lang="en-US" altLang="zh-CN" sz="1600" b="0" i="1" smtClean="0">
                                  <a:solidFill>
                                    <a:srgbClr val="FF0000"/>
                                  </a:solidFill>
                                  <a:latin typeface="Cambria Math" panose="02040503050406030204" pitchFamily="18" charset="0"/>
                                </a:rPr>
                                <m:t>𝑎𝑣𝑔</m:t>
                              </m:r>
                            </m:sub>
                          </m:sSub>
                        </m:e>
                      </m:d>
                      <m:r>
                        <a:rPr lang="zh-CN" altLang="en-US" sz="1600" i="0">
                          <a:latin typeface="Cambria Math" panose="02040503050406030204" pitchFamily="18" charset="0"/>
                        </a:rPr>
                        <m:t>=</m:t>
                      </m:r>
                      <m:f>
                        <m:fPr>
                          <m:ctrlPr>
                            <a:rPr lang="zh-CN" altLang="en-US" sz="1600" i="1">
                              <a:solidFill>
                                <a:srgbClr val="836967"/>
                              </a:solidFill>
                              <a:latin typeface="Cambria Math" panose="02040503050406030204" pitchFamily="18" charset="0"/>
                            </a:rPr>
                          </m:ctrlPr>
                        </m:fPr>
                        <m:num>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𝑉</m:t>
                              </m:r>
                            </m:e>
                            <m:sub>
                              <m:r>
                                <a:rPr lang="zh-CN" altLang="en-US" sz="1600" i="1">
                                  <a:latin typeface="Cambria Math" panose="02040503050406030204" pitchFamily="18" charset="0"/>
                                </a:rPr>
                                <m:t>𝑜𝑢𝑡</m:t>
                              </m:r>
                            </m:sub>
                          </m:sSub>
                          <m:d>
                            <m:dPr>
                              <m:ctrlPr>
                                <a:rPr lang="zh-CN" altLang="en-US" sz="1600" i="1">
                                  <a:solidFill>
                                    <a:srgbClr val="836967"/>
                                  </a:solidFill>
                                  <a:latin typeface="Cambria Math" panose="02040503050406030204" pitchFamily="18" charset="0"/>
                                </a:rPr>
                              </m:ctrlPr>
                            </m:dPr>
                            <m:e>
                              <m:r>
                                <a:rPr lang="zh-CN" altLang="en-US" sz="1600" i="0">
                                  <a:latin typeface="Cambria Math" panose="02040503050406030204" pitchFamily="18" charset="0"/>
                                </a:rPr>
                                <m:t>1−</m:t>
                              </m:r>
                              <m:r>
                                <a:rPr lang="zh-CN" altLang="en-US" sz="1600" i="1">
                                  <a:latin typeface="Cambria Math" panose="02040503050406030204" pitchFamily="18" charset="0"/>
                                </a:rPr>
                                <m:t>𝐷</m:t>
                              </m:r>
                              <m:r>
                                <a:rPr lang="zh-CN" altLang="en-US" sz="1600" i="0">
                                  <a:latin typeface="Cambria Math" panose="02040503050406030204" pitchFamily="18" charset="0"/>
                                </a:rPr>
                                <m:t> </m:t>
                              </m:r>
                            </m:e>
                          </m:d>
                        </m:num>
                        <m:den>
                          <m:r>
                            <a:rPr lang="zh-CN" altLang="en-US" sz="1600" i="0">
                              <a:latin typeface="Cambria Math" panose="02040503050406030204" pitchFamily="18" charset="0"/>
                            </a:rPr>
                            <m:t>2</m:t>
                          </m:r>
                          <m:r>
                            <a:rPr lang="zh-CN" altLang="en-US" sz="1600" i="1">
                              <a:latin typeface="Cambria Math" panose="02040503050406030204" pitchFamily="18" charset="0"/>
                            </a:rPr>
                            <m:t>𝐿</m:t>
                          </m:r>
                        </m:den>
                      </m:f>
                      <m:r>
                        <a:rPr lang="zh-CN" altLang="en-US" sz="1600" i="1" smtClean="0">
                          <a:solidFill>
                            <a:srgbClr val="FF0000"/>
                          </a:solidFill>
                          <a:latin typeface="Cambria Math" panose="02040503050406030204" pitchFamily="18" charset="0"/>
                        </a:rPr>
                        <m:t>𝛥</m:t>
                      </m:r>
                      <m:sSub>
                        <m:sSubPr>
                          <m:ctrlPr>
                            <a:rPr lang="zh-CN" altLang="en-US" sz="1600" i="1">
                              <a:solidFill>
                                <a:srgbClr val="FF0000"/>
                              </a:solidFill>
                              <a:latin typeface="Cambria Math" panose="02040503050406030204" pitchFamily="18" charset="0"/>
                            </a:rPr>
                          </m:ctrlPr>
                        </m:sSubPr>
                        <m:e>
                          <m:r>
                            <a:rPr lang="zh-CN" altLang="en-US" sz="1600" i="1">
                              <a:solidFill>
                                <a:srgbClr val="FF0000"/>
                              </a:solidFill>
                              <a:latin typeface="Cambria Math" panose="02040503050406030204" pitchFamily="18" charset="0"/>
                            </a:rPr>
                            <m:t>𝑇</m:t>
                          </m:r>
                        </m:e>
                        <m:sub>
                          <m:r>
                            <a:rPr lang="zh-CN" altLang="en-US" sz="1600" i="1">
                              <a:solidFill>
                                <a:srgbClr val="FF0000"/>
                              </a:solidFill>
                              <a:latin typeface="Cambria Math" panose="02040503050406030204" pitchFamily="18" charset="0"/>
                            </a:rPr>
                            <m:t>𝑠</m:t>
                          </m:r>
                        </m:sub>
                      </m:sSub>
                      <m:r>
                        <a:rPr lang="zh-CN" altLang="en-US" sz="1600" i="0">
                          <a:latin typeface="Cambria Math" panose="02040503050406030204" pitchFamily="18" charset="0"/>
                        </a:rPr>
                        <m:t>≥</m:t>
                      </m:r>
                      <m:r>
                        <a:rPr lang="zh-CN" altLang="en-US" sz="1600" i="1">
                          <a:latin typeface="Cambria Math" panose="02040503050406030204" pitchFamily="18" charset="0"/>
                        </a:rPr>
                        <m:t>𝐿𝑆</m:t>
                      </m:r>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𝐵</m:t>
                          </m:r>
                        </m:e>
                        <m:sub>
                          <m:r>
                            <a:rPr lang="zh-CN" altLang="en-US" sz="1600" i="1">
                              <a:latin typeface="Cambria Math" panose="02040503050406030204" pitchFamily="18" charset="0"/>
                            </a:rPr>
                            <m:t>𝐷𝐴𝐶𝐼</m:t>
                          </m:r>
                        </m:sub>
                      </m:sSub>
                    </m:oMath>
                  </m:oMathPara>
                </a14:m>
                <a:endParaRPr lang="zh-CN" altLang="en-US" sz="1600" dirty="0"/>
              </a:p>
            </p:txBody>
          </p:sp>
        </mc:Choice>
        <mc:Fallback xmlns="">
          <p:sp>
            <p:nvSpPr>
              <p:cNvPr id="33" name="文本框 32">
                <a:extLst>
                  <a:ext uri="{FF2B5EF4-FFF2-40B4-BE49-F238E27FC236}">
                    <a16:creationId xmlns:a16="http://schemas.microsoft.com/office/drawing/2014/main" id="{054B8247-7E27-4AB4-9806-50E21CCE246B}"/>
                  </a:ext>
                </a:extLst>
              </p:cNvPr>
              <p:cNvSpPr txBox="1">
                <a:spLocks noRot="1" noChangeAspect="1" noMove="1" noResize="1" noEditPoints="1" noAdjustHandles="1" noChangeArrowheads="1" noChangeShapeType="1" noTextEdit="1"/>
              </p:cNvSpPr>
              <p:nvPr/>
            </p:nvSpPr>
            <p:spPr>
              <a:xfrm>
                <a:off x="478486" y="2296645"/>
                <a:ext cx="4572000" cy="56861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4F27B416-F9A1-403D-926A-2842401695BC}"/>
                  </a:ext>
                </a:extLst>
              </p:cNvPr>
              <p:cNvSpPr txBox="1"/>
              <p:nvPr/>
            </p:nvSpPr>
            <p:spPr>
              <a:xfrm>
                <a:off x="1456933" y="4734012"/>
                <a:ext cx="2388178" cy="5581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600" i="1" smtClean="0">
                              <a:solidFill>
                                <a:srgbClr val="836967"/>
                              </a:solidFill>
                              <a:latin typeface="Cambria Math" panose="02040503050406030204" pitchFamily="18" charset="0"/>
                            </a:rPr>
                          </m:ctrlPr>
                        </m:sSubPr>
                        <m:e>
                          <m:r>
                            <a:rPr lang="zh-CN" altLang="en-US" sz="1600" i="1">
                              <a:latin typeface="Cambria Math" panose="02040503050406030204" pitchFamily="18" charset="0"/>
                            </a:rPr>
                            <m:t>𝐿𝑆𝐵</m:t>
                          </m:r>
                        </m:e>
                        <m:sub>
                          <m:r>
                            <a:rPr lang="zh-CN" altLang="en-US" sz="1600" i="1">
                              <a:latin typeface="Cambria Math" panose="02040503050406030204" pitchFamily="18" charset="0"/>
                            </a:rPr>
                            <m:t>𝐷𝐴𝐶𝐼</m:t>
                          </m:r>
                        </m:sub>
                      </m:sSub>
                      <m:r>
                        <a:rPr lang="zh-CN" altLang="en-US" sz="1600" i="0">
                          <a:latin typeface="Cambria Math" panose="02040503050406030204" pitchFamily="18" charset="0"/>
                        </a:rPr>
                        <m:t>=</m:t>
                      </m:r>
                      <m:f>
                        <m:fPr>
                          <m:ctrlPr>
                            <a:rPr lang="zh-CN" altLang="en-US" sz="1600" i="1">
                              <a:solidFill>
                                <a:srgbClr val="836967"/>
                              </a:solidFill>
                              <a:latin typeface="Cambria Math" panose="02040503050406030204" pitchFamily="18" charset="0"/>
                            </a:rPr>
                          </m:ctrlPr>
                        </m:fPr>
                        <m:num>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𝐼</m:t>
                              </m:r>
                            </m:e>
                            <m:sub>
                              <m:r>
                                <a:rPr lang="zh-CN" altLang="en-US" sz="1600" i="1">
                                  <a:latin typeface="Cambria Math" panose="02040503050406030204" pitchFamily="18" charset="0"/>
                                </a:rPr>
                                <m:t>𝑝𝑘</m:t>
                              </m:r>
                              <m:r>
                                <m:rPr>
                                  <m:lit/>
                                </m:rPr>
                                <a:rPr lang="zh-CN" altLang="en-US" sz="1600" i="0">
                                  <a:latin typeface="Cambria Math" panose="02040503050406030204" pitchFamily="18" charset="0"/>
                                </a:rPr>
                                <m:t>_</m:t>
                              </m:r>
                              <m:r>
                                <a:rPr lang="zh-CN" altLang="en-US" sz="1600" i="1">
                                  <a:latin typeface="Cambria Math" panose="02040503050406030204" pitchFamily="18" charset="0"/>
                                </a:rPr>
                                <m:t>𝑚𝑎𝑥</m:t>
                              </m:r>
                            </m:sub>
                          </m:sSub>
                        </m:num>
                        <m:den>
                          <m:sSup>
                            <m:sSupPr>
                              <m:ctrlPr>
                                <a:rPr lang="zh-CN" altLang="en-US" sz="1600" i="1">
                                  <a:solidFill>
                                    <a:srgbClr val="836967"/>
                                  </a:solidFill>
                                  <a:latin typeface="Cambria Math" panose="02040503050406030204" pitchFamily="18" charset="0"/>
                                </a:rPr>
                              </m:ctrlPr>
                            </m:sSupPr>
                            <m:e>
                              <m:r>
                                <a:rPr lang="zh-CN" altLang="en-US" sz="1600" i="0">
                                  <a:latin typeface="Cambria Math" panose="02040503050406030204" pitchFamily="18" charset="0"/>
                                </a:rPr>
                                <m:t>2</m:t>
                              </m:r>
                            </m:e>
                            <m:sup>
                              <m:sSub>
                                <m:sSubPr>
                                  <m:ctrlPr>
                                    <a:rPr lang="zh-CN" altLang="en-US" sz="1600" i="1">
                                      <a:solidFill>
                                        <a:srgbClr val="836967"/>
                                      </a:solidFill>
                                      <a:latin typeface="Cambria Math" panose="02040503050406030204" pitchFamily="18" charset="0"/>
                                    </a:rPr>
                                  </m:ctrlPr>
                                </m:sSubPr>
                                <m:e>
                                  <m:r>
                                    <a:rPr lang="zh-CN" altLang="en-US" sz="1600" i="1">
                                      <a:latin typeface="Cambria Math" panose="02040503050406030204" pitchFamily="18" charset="0"/>
                                    </a:rPr>
                                    <m:t>𝑛</m:t>
                                  </m:r>
                                </m:e>
                                <m:sub>
                                  <m:r>
                                    <a:rPr lang="zh-CN" altLang="en-US" sz="1600" i="1">
                                      <a:latin typeface="Cambria Math" panose="02040503050406030204" pitchFamily="18" charset="0"/>
                                    </a:rPr>
                                    <m:t>𝐷𝐴𝐶𝐼</m:t>
                                  </m:r>
                                </m:sub>
                              </m:sSub>
                            </m:sup>
                          </m:sSup>
                          <m:r>
                            <a:rPr lang="zh-CN" altLang="en-US" sz="1600" i="0">
                              <a:latin typeface="Cambria Math" panose="02040503050406030204" pitchFamily="18" charset="0"/>
                            </a:rPr>
                            <m:t> </m:t>
                          </m:r>
                        </m:den>
                      </m:f>
                    </m:oMath>
                  </m:oMathPara>
                </a14:m>
                <a:endParaRPr lang="zh-CN" altLang="en-US" sz="1600" dirty="0"/>
              </a:p>
            </p:txBody>
          </p:sp>
        </mc:Choice>
        <mc:Fallback xmlns="">
          <p:sp>
            <p:nvSpPr>
              <p:cNvPr id="35" name="文本框 34">
                <a:extLst>
                  <a:ext uri="{FF2B5EF4-FFF2-40B4-BE49-F238E27FC236}">
                    <a16:creationId xmlns:a16="http://schemas.microsoft.com/office/drawing/2014/main" id="{4F27B416-F9A1-403D-926A-2842401695BC}"/>
                  </a:ext>
                </a:extLst>
              </p:cNvPr>
              <p:cNvSpPr txBox="1">
                <a:spLocks noRot="1" noChangeAspect="1" noMove="1" noResize="1" noEditPoints="1" noAdjustHandles="1" noChangeArrowheads="1" noChangeShapeType="1" noTextEdit="1"/>
              </p:cNvSpPr>
              <p:nvPr/>
            </p:nvSpPr>
            <p:spPr>
              <a:xfrm>
                <a:off x="1456933" y="4734012"/>
                <a:ext cx="2388178" cy="558102"/>
              </a:xfrm>
              <a:prstGeom prst="rect">
                <a:avLst/>
              </a:prstGeom>
              <a:blipFill>
                <a:blip r:embed="rId5"/>
                <a:stretch>
                  <a:fillRect/>
                </a:stretch>
              </a:blipFill>
            </p:spPr>
            <p:txBody>
              <a:bodyPr/>
              <a:lstStyle/>
              <a:p>
                <a:r>
                  <a:rPr lang="zh-CN" altLang="en-US">
                    <a:noFill/>
                  </a:rPr>
                  <a:t> </a:t>
                </a:r>
              </a:p>
            </p:txBody>
          </p:sp>
        </mc:Fallback>
      </mc:AlternateContent>
      <p:grpSp>
        <p:nvGrpSpPr>
          <p:cNvPr id="39" name="组合 38">
            <a:extLst>
              <a:ext uri="{FF2B5EF4-FFF2-40B4-BE49-F238E27FC236}">
                <a16:creationId xmlns:a16="http://schemas.microsoft.com/office/drawing/2014/main" id="{931580AF-EABF-4A5F-8863-798B8629A21E}"/>
              </a:ext>
            </a:extLst>
          </p:cNvPr>
          <p:cNvGrpSpPr/>
          <p:nvPr/>
        </p:nvGrpSpPr>
        <p:grpSpPr>
          <a:xfrm>
            <a:off x="5617050" y="1122441"/>
            <a:ext cx="3399949" cy="3057673"/>
            <a:chOff x="5617050" y="1122441"/>
            <a:chExt cx="3399949" cy="3057673"/>
          </a:xfrm>
        </p:grpSpPr>
        <p:pic>
          <p:nvPicPr>
            <p:cNvPr id="19" name="图片 18">
              <a:extLst>
                <a:ext uri="{FF2B5EF4-FFF2-40B4-BE49-F238E27FC236}">
                  <a16:creationId xmlns:a16="http://schemas.microsoft.com/office/drawing/2014/main" id="{CE7D9527-B3F7-48FC-9585-C050EA373C35}"/>
                </a:ext>
              </a:extLst>
            </p:cNvPr>
            <p:cNvPicPr>
              <a:picLocks noChangeAspect="1"/>
            </p:cNvPicPr>
            <p:nvPr/>
          </p:nvPicPr>
          <p:blipFill>
            <a:blip r:embed="rId6"/>
            <a:stretch>
              <a:fillRect/>
            </a:stretch>
          </p:blipFill>
          <p:spPr>
            <a:xfrm>
              <a:off x="5617050" y="1122441"/>
              <a:ext cx="3399949" cy="3057673"/>
            </a:xfrm>
            <a:prstGeom prst="rect">
              <a:avLst/>
            </a:prstGeom>
          </p:spPr>
        </p:pic>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CFAD4996-1F0C-47EA-B88F-117DAFD7BE5A}"/>
                    </a:ext>
                  </a:extLst>
                </p:cNvPr>
                <p:cNvSpPr txBox="1"/>
                <p:nvPr/>
              </p:nvSpPr>
              <p:spPr>
                <a:xfrm>
                  <a:off x="6500812" y="1700403"/>
                  <a:ext cx="868363" cy="358560"/>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600" i="1" smtClean="0">
                                <a:solidFill>
                                  <a:srgbClr val="FF0000"/>
                                </a:solidFill>
                                <a:latin typeface="Cambria Math" panose="02040503050406030204" pitchFamily="18" charset="0"/>
                              </a:rPr>
                            </m:ctrlPr>
                          </m:sSubPr>
                          <m:e>
                            <m:r>
                              <a:rPr lang="en-US" altLang="zh-CN" sz="1600" b="0" i="1" smtClean="0">
                                <a:solidFill>
                                  <a:srgbClr val="FF0000"/>
                                </a:solidFill>
                                <a:latin typeface="Cambria Math" panose="02040503050406030204" pitchFamily="18" charset="0"/>
                              </a:rPr>
                              <m:t>(</m:t>
                            </m:r>
                            <m:r>
                              <a:rPr lang="zh-CN" altLang="en-US" sz="1600" i="1">
                                <a:solidFill>
                                  <a:srgbClr val="FF0000"/>
                                </a:solidFill>
                                <a:latin typeface="Cambria Math" panose="02040503050406030204" pitchFamily="18" charset="0"/>
                              </a:rPr>
                              <m:t>𝐼</m:t>
                            </m:r>
                          </m:e>
                          <m:sub>
                            <m:r>
                              <a:rPr lang="zh-CN" altLang="en-US" sz="1600" i="1">
                                <a:solidFill>
                                  <a:srgbClr val="FF0000"/>
                                </a:solidFill>
                                <a:latin typeface="Cambria Math" panose="02040503050406030204" pitchFamily="18" charset="0"/>
                              </a:rPr>
                              <m:t>𝐿</m:t>
                            </m:r>
                            <m:r>
                              <a:rPr lang="en-US" altLang="zh-CN" sz="1600" b="0" i="1" smtClean="0">
                                <a:solidFill>
                                  <a:srgbClr val="FF0000"/>
                                </a:solidFill>
                                <a:latin typeface="Cambria Math" panose="02040503050406030204" pitchFamily="18" charset="0"/>
                              </a:rPr>
                              <m:t>_</m:t>
                            </m:r>
                            <m:r>
                              <a:rPr lang="en-US" altLang="zh-CN" sz="1600" b="0" i="1" smtClean="0">
                                <a:solidFill>
                                  <a:srgbClr val="FF0000"/>
                                </a:solidFill>
                                <a:latin typeface="Cambria Math" panose="02040503050406030204" pitchFamily="18" charset="0"/>
                              </a:rPr>
                              <m:t>𝑎𝑣𝑔</m:t>
                            </m:r>
                          </m:sub>
                        </m:sSub>
                        <m:r>
                          <a:rPr lang="en-US" altLang="zh-CN" sz="1600" b="0" i="1" smtClean="0">
                            <a:solidFill>
                              <a:srgbClr val="FF0000"/>
                            </a:solidFill>
                            <a:latin typeface="Cambria Math" panose="02040503050406030204" pitchFamily="18" charset="0"/>
                          </a:rPr>
                          <m:t>)</m:t>
                        </m:r>
                      </m:oMath>
                    </m:oMathPara>
                  </a14:m>
                  <a:endParaRPr lang="zh-CN" altLang="en-US" sz="1600" dirty="0"/>
                </a:p>
              </p:txBody>
            </p:sp>
          </mc:Choice>
          <mc:Fallback xmlns="">
            <p:sp>
              <p:nvSpPr>
                <p:cNvPr id="37" name="文本框 36">
                  <a:extLst>
                    <a:ext uri="{FF2B5EF4-FFF2-40B4-BE49-F238E27FC236}">
                      <a16:creationId xmlns:a16="http://schemas.microsoft.com/office/drawing/2014/main" id="{CFAD4996-1F0C-47EA-B88F-117DAFD7BE5A}"/>
                    </a:ext>
                  </a:extLst>
                </p:cNvPr>
                <p:cNvSpPr txBox="1">
                  <a:spLocks noRot="1" noChangeAspect="1" noMove="1" noResize="1" noEditPoints="1" noAdjustHandles="1" noChangeArrowheads="1" noChangeShapeType="1" noTextEdit="1"/>
                </p:cNvSpPr>
                <p:nvPr/>
              </p:nvSpPr>
              <p:spPr>
                <a:xfrm>
                  <a:off x="6500812" y="1700403"/>
                  <a:ext cx="868363" cy="358560"/>
                </a:xfrm>
                <a:prstGeom prst="rect">
                  <a:avLst/>
                </a:prstGeom>
                <a:blipFill>
                  <a:blip r:embed="rId7"/>
                  <a:stretch>
                    <a:fillRect b="-50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B5994FFE-6D68-46ED-A7D5-5209D79AA134}"/>
                    </a:ext>
                  </a:extLst>
                </p:cNvPr>
                <p:cNvSpPr txBox="1"/>
                <p:nvPr/>
              </p:nvSpPr>
              <p:spPr>
                <a:xfrm>
                  <a:off x="7708900" y="2907098"/>
                  <a:ext cx="488300" cy="338554"/>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600" i="1" smtClean="0">
                            <a:solidFill>
                              <a:srgbClr val="FF0000"/>
                            </a:solidFill>
                            <a:latin typeface="Cambria Math" panose="02040503050406030204" pitchFamily="18" charset="0"/>
                          </a:rPr>
                          <m:t>𝛥</m:t>
                        </m:r>
                        <m:sSub>
                          <m:sSubPr>
                            <m:ctrlPr>
                              <a:rPr lang="zh-CN" altLang="en-US" sz="1600" i="1">
                                <a:solidFill>
                                  <a:srgbClr val="FF0000"/>
                                </a:solidFill>
                                <a:latin typeface="Cambria Math" panose="02040503050406030204" pitchFamily="18" charset="0"/>
                              </a:rPr>
                            </m:ctrlPr>
                          </m:sSubPr>
                          <m:e>
                            <m:r>
                              <a:rPr lang="en-US" altLang="zh-CN" sz="1600" b="0" i="1" smtClean="0">
                                <a:solidFill>
                                  <a:srgbClr val="FF0000"/>
                                </a:solidFill>
                                <a:latin typeface="Cambria Math" panose="02040503050406030204" pitchFamily="18" charset="0"/>
                              </a:rPr>
                              <m:t>𝑓</m:t>
                            </m:r>
                          </m:e>
                          <m:sub>
                            <m:r>
                              <a:rPr lang="zh-CN" altLang="en-US" sz="1600" i="1">
                                <a:solidFill>
                                  <a:srgbClr val="FF0000"/>
                                </a:solidFill>
                                <a:latin typeface="Cambria Math" panose="02040503050406030204" pitchFamily="18" charset="0"/>
                              </a:rPr>
                              <m:t>𝑠</m:t>
                            </m:r>
                          </m:sub>
                        </m:sSub>
                      </m:oMath>
                    </m:oMathPara>
                  </a14:m>
                  <a:endParaRPr lang="zh-CN" altLang="en-US" sz="1600" dirty="0"/>
                </a:p>
              </p:txBody>
            </p:sp>
          </mc:Choice>
          <mc:Fallback xmlns="">
            <p:sp>
              <p:nvSpPr>
                <p:cNvPr id="38" name="文本框 37">
                  <a:extLst>
                    <a:ext uri="{FF2B5EF4-FFF2-40B4-BE49-F238E27FC236}">
                      <a16:creationId xmlns:a16="http://schemas.microsoft.com/office/drawing/2014/main" id="{B5994FFE-6D68-46ED-A7D5-5209D79AA134}"/>
                    </a:ext>
                  </a:extLst>
                </p:cNvPr>
                <p:cNvSpPr txBox="1">
                  <a:spLocks noRot="1" noChangeAspect="1" noMove="1" noResize="1" noEditPoints="1" noAdjustHandles="1" noChangeArrowheads="1" noChangeShapeType="1" noTextEdit="1"/>
                </p:cNvSpPr>
                <p:nvPr/>
              </p:nvSpPr>
              <p:spPr>
                <a:xfrm>
                  <a:off x="7708900" y="2907098"/>
                  <a:ext cx="488300" cy="338554"/>
                </a:xfrm>
                <a:prstGeom prst="rect">
                  <a:avLst/>
                </a:prstGeom>
                <a:blipFill>
                  <a:blip r:embed="rId8"/>
                  <a:stretch>
                    <a:fillRect b="-10909"/>
                  </a:stretch>
                </a:blipFill>
              </p:spPr>
              <p:txBody>
                <a:bodyPr/>
                <a:lstStyle/>
                <a:p>
                  <a:r>
                    <a:rPr lang="zh-CN" altLang="en-US">
                      <a:noFill/>
                    </a:rPr>
                    <a:t> </a:t>
                  </a:r>
                </a:p>
              </p:txBody>
            </p:sp>
          </mc:Fallback>
        </mc:AlternateContent>
      </p:grpSp>
      <p:sp>
        <p:nvSpPr>
          <p:cNvPr id="40" name="Content Placeholder 2">
            <a:extLst>
              <a:ext uri="{FF2B5EF4-FFF2-40B4-BE49-F238E27FC236}">
                <a16:creationId xmlns:a16="http://schemas.microsoft.com/office/drawing/2014/main" id="{6021761F-2440-4C17-9846-4F2AD12F71A1}"/>
              </a:ext>
            </a:extLst>
          </p:cNvPr>
          <p:cNvSpPr txBox="1">
            <a:spLocks/>
          </p:cNvSpPr>
          <p:nvPr/>
        </p:nvSpPr>
        <p:spPr>
          <a:xfrm>
            <a:off x="478487" y="801882"/>
            <a:ext cx="4840090" cy="300574"/>
          </a:xfrm>
          <a:prstGeom prst="rect">
            <a:avLst/>
          </a:prstGeom>
        </p:spPr>
        <p:txBody>
          <a:bodyPr vert="horz" lIns="0" tIns="0" rIns="0" bIns="0" rtlCol="0">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800" b="1" dirty="0"/>
              <a:t>Determine the</a:t>
            </a:r>
            <a:r>
              <a:rPr lang="zh-CN" altLang="en-US" sz="1800" b="1" dirty="0"/>
              <a:t> </a:t>
            </a:r>
            <a:r>
              <a:rPr lang="en-US" altLang="zh-CN" sz="1800" b="1" dirty="0"/>
              <a:t>current DAC (DACI)</a:t>
            </a:r>
            <a:endParaRPr lang="en-US" sz="1800" b="1" dirty="0"/>
          </a:p>
        </p:txBody>
      </p:sp>
      <p:sp>
        <p:nvSpPr>
          <p:cNvPr id="42" name="文本框 41">
            <a:extLst>
              <a:ext uri="{FF2B5EF4-FFF2-40B4-BE49-F238E27FC236}">
                <a16:creationId xmlns:a16="http://schemas.microsoft.com/office/drawing/2014/main" id="{2B910B06-67BB-4763-8AD0-6E8221FBCC4C}"/>
              </a:ext>
            </a:extLst>
          </p:cNvPr>
          <p:cNvSpPr txBox="1"/>
          <p:nvPr/>
        </p:nvSpPr>
        <p:spPr>
          <a:xfrm>
            <a:off x="379976" y="5489002"/>
            <a:ext cx="7096369" cy="369332"/>
          </a:xfrm>
          <a:prstGeom prst="rect">
            <a:avLst/>
          </a:prstGeom>
          <a:noFill/>
        </p:spPr>
        <p:txBody>
          <a:bodyPr wrap="square">
            <a:spAutoFit/>
          </a:bodyPr>
          <a:lstStyle/>
          <a:p>
            <a:pPr>
              <a:spcBef>
                <a:spcPct val="20000"/>
              </a:spcBef>
            </a:pPr>
            <a:r>
              <a:rPr lang="en-US" altLang="zh-CN" dirty="0">
                <a:latin typeface="Palatino Linotype"/>
              </a:rPr>
              <a:t>Therefore, the resolution of current DAC can be calculated: </a:t>
            </a:r>
            <a:endParaRPr lang="zh-CN" altLang="en-US" dirty="0">
              <a:latin typeface="Palatino Linotype"/>
            </a:endParaRPr>
          </a:p>
        </p:txBody>
      </p:sp>
      <p:sp>
        <p:nvSpPr>
          <p:cNvPr id="44" name="文本框 43">
            <a:extLst>
              <a:ext uri="{FF2B5EF4-FFF2-40B4-BE49-F238E27FC236}">
                <a16:creationId xmlns:a16="http://schemas.microsoft.com/office/drawing/2014/main" id="{C7B9C75F-83C5-4E4D-B1BE-4584ED3049DA}"/>
              </a:ext>
            </a:extLst>
          </p:cNvPr>
          <p:cNvSpPr txBox="1"/>
          <p:nvPr/>
        </p:nvSpPr>
        <p:spPr>
          <a:xfrm>
            <a:off x="5924572" y="4191381"/>
            <a:ext cx="3092427" cy="461665"/>
          </a:xfrm>
          <a:prstGeom prst="rect">
            <a:avLst/>
          </a:prstGeom>
          <a:noFill/>
        </p:spPr>
        <p:txBody>
          <a:bodyPr wrap="square">
            <a:spAutoFit/>
          </a:bodyPr>
          <a:lstStyle/>
          <a:p>
            <a:pPr algn="ctr"/>
            <a:r>
              <a:rPr lang="zh-CN" altLang="en-US" sz="1200" dirty="0"/>
              <a:t>Average inductor current as a function of switching frequency</a:t>
            </a:r>
          </a:p>
        </p:txBody>
      </p:sp>
      <p:sp>
        <p:nvSpPr>
          <p:cNvPr id="5" name="灯片编号占位符 4">
            <a:extLst>
              <a:ext uri="{FF2B5EF4-FFF2-40B4-BE49-F238E27FC236}">
                <a16:creationId xmlns:a16="http://schemas.microsoft.com/office/drawing/2014/main" id="{7424CB52-EED7-48E5-8097-62C836AF02D2}"/>
              </a:ext>
            </a:extLst>
          </p:cNvPr>
          <p:cNvSpPr>
            <a:spLocks noGrp="1"/>
          </p:cNvSpPr>
          <p:nvPr>
            <p:ph type="sldNum" sz="quarter" idx="12"/>
          </p:nvPr>
        </p:nvSpPr>
        <p:spPr/>
        <p:txBody>
          <a:bodyPr/>
          <a:lstStyle/>
          <a:p>
            <a:fld id="{10537617-F04D-2D48-8B5D-62F0364B9B54}" type="slidenum">
              <a:rPr lang="en-US" altLang="zh-CN" smtClean="0"/>
              <a:pPr/>
              <a:t>6</a:t>
            </a:fld>
            <a:endParaRPr lang="zh-CN" altLang="en-US"/>
          </a:p>
        </p:txBody>
      </p:sp>
    </p:spTree>
    <p:extLst>
      <p:ext uri="{BB962C8B-B14F-4D97-AF65-F5344CB8AC3E}">
        <p14:creationId xmlns:p14="http://schemas.microsoft.com/office/powerpoint/2010/main" val="422884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7" y="0"/>
            <a:ext cx="6078998" cy="944387"/>
          </a:xfrm>
        </p:spPr>
        <p:txBody>
          <a:bodyPr/>
          <a:lstStyle/>
          <a:p>
            <a:r>
              <a:rPr lang="en-US" altLang="zh-CN" dirty="0"/>
              <a:t>Determine the resolution of ADCs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7344" y="4071097"/>
                <a:ext cx="7929309" cy="1563416"/>
              </a:xfrm>
            </p:spPr>
            <p:txBody>
              <a:bodyPr>
                <a:normAutofit/>
              </a:bodyPr>
              <a:lstStyle/>
              <a:p>
                <a:r>
                  <a:rPr lang="en-US" altLang="zh-CN" sz="1800" dirty="0"/>
                  <a:t>The DACV is determined to satisfy the adaptive voltage positioning techniques, once the </a:t>
                </a:r>
                <a14:m>
                  <m:oMath xmlns:m="http://schemas.openxmlformats.org/officeDocument/2006/math">
                    <m:r>
                      <a:rPr lang="zh-CN" altLang="en-US" sz="1800" i="1" smtClean="0">
                        <a:latin typeface="Cambria Math" panose="02040503050406030204" pitchFamily="18" charset="0"/>
                      </a:rPr>
                      <m:t>𝐿𝑆</m:t>
                    </m:r>
                    <m:sSub>
                      <m:sSubPr>
                        <m:ctrlPr>
                          <a:rPr lang="zh-CN" altLang="en-US" sz="1800" i="1">
                            <a:solidFill>
                              <a:srgbClr val="836967"/>
                            </a:solidFill>
                            <a:latin typeface="Cambria Math" panose="02040503050406030204" pitchFamily="18" charset="0"/>
                          </a:rPr>
                        </m:ctrlPr>
                      </m:sSubPr>
                      <m:e>
                        <m:r>
                          <a:rPr lang="zh-CN" altLang="en-US" sz="1800" i="1">
                            <a:latin typeface="Cambria Math" panose="02040503050406030204" pitchFamily="18" charset="0"/>
                          </a:rPr>
                          <m:t>𝐵</m:t>
                        </m:r>
                      </m:e>
                      <m:sub>
                        <m:r>
                          <a:rPr lang="zh-CN" altLang="en-US" sz="1800" i="1">
                            <a:latin typeface="Cambria Math" panose="02040503050406030204" pitchFamily="18" charset="0"/>
                          </a:rPr>
                          <m:t>𝐷𝐴𝐶𝐼</m:t>
                        </m:r>
                      </m:sub>
                    </m:sSub>
                  </m:oMath>
                </a14:m>
                <a:r>
                  <a:rPr lang="en-US" altLang="zh-CN" sz="1800" dirty="0"/>
                  <a:t> is decided, the </a:t>
                </a:r>
                <a14:m>
                  <m:oMath xmlns:m="http://schemas.openxmlformats.org/officeDocument/2006/math">
                    <m:r>
                      <a:rPr lang="zh-CN" altLang="en-US" sz="1800" i="1">
                        <a:latin typeface="Cambria Math" panose="02040503050406030204" pitchFamily="18" charset="0"/>
                      </a:rPr>
                      <m:t>𝐿𝑆</m:t>
                    </m:r>
                    <m:sSub>
                      <m:sSubPr>
                        <m:ctrlPr>
                          <a:rPr lang="zh-CN" altLang="en-US" sz="1800" i="1">
                            <a:solidFill>
                              <a:srgbClr val="836967"/>
                            </a:solidFill>
                            <a:latin typeface="Cambria Math" panose="02040503050406030204" pitchFamily="18" charset="0"/>
                          </a:rPr>
                        </m:ctrlPr>
                      </m:sSubPr>
                      <m:e>
                        <m:r>
                          <a:rPr lang="zh-CN" altLang="en-US" sz="1800" i="1">
                            <a:latin typeface="Cambria Math" panose="02040503050406030204" pitchFamily="18" charset="0"/>
                          </a:rPr>
                          <m:t>𝐵</m:t>
                        </m:r>
                      </m:e>
                      <m:sub>
                        <m:r>
                          <a:rPr lang="zh-CN" altLang="en-US" sz="1800" i="1">
                            <a:latin typeface="Cambria Math" panose="02040503050406030204" pitchFamily="18" charset="0"/>
                          </a:rPr>
                          <m:t>𝐷𝐴𝐶</m:t>
                        </m:r>
                        <m:r>
                          <a:rPr lang="en-US" altLang="zh-CN" sz="1800" b="0" i="1" smtClean="0">
                            <a:latin typeface="Cambria Math" panose="02040503050406030204" pitchFamily="18" charset="0"/>
                          </a:rPr>
                          <m:t>𝑉</m:t>
                        </m:r>
                      </m:sub>
                    </m:sSub>
                  </m:oMath>
                </a14:m>
                <a:r>
                  <a:rPr lang="en-US" altLang="zh-CN" sz="1800" dirty="0"/>
                  <a:t> is fixed accordingly.</a:t>
                </a:r>
              </a:p>
              <a:p>
                <a:r>
                  <a:rPr lang="en-US" altLang="zh-CN" sz="1800" dirty="0"/>
                  <a:t>According to the adaptive volage positioning operation principle:</a:t>
                </a:r>
              </a:p>
              <a:p>
                <a:pPr marL="0" indent="0">
                  <a:buNone/>
                </a:pPr>
                <a14:m>
                  <m:oMathPara xmlns:m="http://schemas.openxmlformats.org/officeDocument/2006/math">
                    <m:oMathParaPr>
                      <m:jc m:val="centerGroup"/>
                    </m:oMathParaPr>
                    <m:oMath xmlns:m="http://schemas.openxmlformats.org/officeDocument/2006/math">
                      <m:sSub>
                        <m:sSubPr>
                          <m:ctrlPr>
                            <a:rPr lang="zh-CN" altLang="en-US" sz="1800" i="1" smtClean="0">
                              <a:solidFill>
                                <a:srgbClr val="836967"/>
                              </a:solidFill>
                              <a:latin typeface="Cambria Math" panose="02040503050406030204" pitchFamily="18" charset="0"/>
                            </a:rPr>
                          </m:ctrlPr>
                        </m:sSubPr>
                        <m:e>
                          <m:r>
                            <a:rPr lang="zh-CN" altLang="en-US" sz="1800" i="1">
                              <a:latin typeface="Cambria Math" panose="02040503050406030204" pitchFamily="18" charset="0"/>
                            </a:rPr>
                            <m:t>𝑅</m:t>
                          </m:r>
                        </m:e>
                        <m:sub>
                          <m:r>
                            <a:rPr lang="zh-CN" altLang="en-US" sz="1800" i="1">
                              <a:latin typeface="Cambria Math" panose="02040503050406030204" pitchFamily="18" charset="0"/>
                            </a:rPr>
                            <m:t>𝑑𝑟𝑜𝑜𝑝</m:t>
                          </m:r>
                        </m:sub>
                      </m:sSub>
                      <m:r>
                        <a:rPr lang="zh-CN" altLang="en-US" sz="1800" i="1">
                          <a:latin typeface="Cambria Math" panose="02040503050406030204" pitchFamily="18" charset="0"/>
                        </a:rPr>
                        <m:t>=</m:t>
                      </m:r>
                      <m:r>
                        <a:rPr lang="en-US" altLang="zh-CN" sz="1800" b="0" i="1" smtClean="0">
                          <a:latin typeface="Cambria Math" panose="02040503050406030204" pitchFamily="18" charset="0"/>
                        </a:rPr>
                        <m:t>𝐸𝑆𝑅</m:t>
                      </m:r>
                      <m:r>
                        <a:rPr lang="en-US" altLang="zh-CN" sz="1800" b="0" i="1" smtClean="0">
                          <a:latin typeface="Cambria Math" panose="02040503050406030204" pitchFamily="18" charset="0"/>
                        </a:rPr>
                        <m:t>=</m:t>
                      </m:r>
                      <m:f>
                        <m:fPr>
                          <m:ctrlPr>
                            <a:rPr lang="zh-CN" altLang="en-US" sz="1800" i="1">
                              <a:solidFill>
                                <a:srgbClr val="836967"/>
                              </a:solidFill>
                              <a:latin typeface="Cambria Math" panose="02040503050406030204" pitchFamily="18" charset="0"/>
                            </a:rPr>
                          </m:ctrlPr>
                        </m:fPr>
                        <m:num>
                          <m:r>
                            <a:rPr lang="zh-CN" altLang="en-US" sz="1800" i="1">
                              <a:latin typeface="Cambria Math" panose="02040503050406030204" pitchFamily="18" charset="0"/>
                            </a:rPr>
                            <m:t>𝛥</m:t>
                          </m:r>
                          <m:sSub>
                            <m:sSubPr>
                              <m:ctrlPr>
                                <a:rPr lang="zh-CN" altLang="en-US" sz="1800" i="1">
                                  <a:solidFill>
                                    <a:srgbClr val="836967"/>
                                  </a:solidFill>
                                  <a:latin typeface="Cambria Math" panose="02040503050406030204" pitchFamily="18" charset="0"/>
                                </a:rPr>
                              </m:ctrlPr>
                            </m:sSubPr>
                            <m:e>
                              <m:r>
                                <a:rPr lang="zh-CN" altLang="en-US" sz="1800" i="1">
                                  <a:latin typeface="Cambria Math" panose="02040503050406030204" pitchFamily="18" charset="0"/>
                                </a:rPr>
                                <m:t>𝑉</m:t>
                              </m:r>
                            </m:e>
                            <m:sub>
                              <m:r>
                                <a:rPr lang="zh-CN" altLang="en-US" sz="1800" i="1">
                                  <a:latin typeface="Cambria Math" panose="02040503050406030204" pitchFamily="18" charset="0"/>
                                </a:rPr>
                                <m:t>𝑙𝑜𝑤</m:t>
                              </m:r>
                            </m:sub>
                          </m:sSub>
                        </m:num>
                        <m:den>
                          <m:r>
                            <a:rPr lang="zh-CN" altLang="en-US" sz="1800" i="1">
                              <a:latin typeface="Cambria Math" panose="02040503050406030204" pitchFamily="18" charset="0"/>
                            </a:rPr>
                            <m:t>𝛥</m:t>
                          </m:r>
                          <m:sSub>
                            <m:sSubPr>
                              <m:ctrlPr>
                                <a:rPr lang="zh-CN" altLang="en-US" sz="1800" i="1">
                                  <a:solidFill>
                                    <a:srgbClr val="836967"/>
                                  </a:solidFill>
                                  <a:latin typeface="Cambria Math" panose="02040503050406030204" pitchFamily="18" charset="0"/>
                                </a:rPr>
                              </m:ctrlPr>
                            </m:sSubPr>
                            <m:e>
                              <m:r>
                                <a:rPr lang="zh-CN" altLang="en-US" sz="1800" i="1">
                                  <a:latin typeface="Cambria Math" panose="02040503050406030204" pitchFamily="18" charset="0"/>
                                </a:rPr>
                                <m:t>𝐼</m:t>
                              </m:r>
                            </m:e>
                            <m:sub>
                              <m:r>
                                <a:rPr lang="zh-CN" altLang="en-US" sz="1800" i="1">
                                  <a:latin typeface="Cambria Math" panose="02040503050406030204" pitchFamily="18" charset="0"/>
                                </a:rPr>
                                <m:t>𝑝𝑘</m:t>
                              </m:r>
                            </m:sub>
                          </m:sSub>
                        </m:den>
                      </m:f>
                      <m:r>
                        <a:rPr lang="zh-CN" altLang="en-US" sz="1800" i="1">
                          <a:latin typeface="Cambria Math" panose="02040503050406030204" pitchFamily="18" charset="0"/>
                        </a:rPr>
                        <m:t>=</m:t>
                      </m:r>
                      <m:f>
                        <m:fPr>
                          <m:ctrlPr>
                            <a:rPr lang="zh-CN" altLang="en-US" sz="1800" i="1">
                              <a:solidFill>
                                <a:srgbClr val="836967"/>
                              </a:solidFill>
                              <a:latin typeface="Cambria Math" panose="02040503050406030204" pitchFamily="18" charset="0"/>
                            </a:rPr>
                          </m:ctrlPr>
                        </m:fPr>
                        <m:num>
                          <m:sSub>
                            <m:sSubPr>
                              <m:ctrlPr>
                                <a:rPr lang="zh-CN" altLang="en-US" sz="1800" i="1">
                                  <a:solidFill>
                                    <a:srgbClr val="836967"/>
                                  </a:solidFill>
                                  <a:latin typeface="Cambria Math" panose="02040503050406030204" pitchFamily="18" charset="0"/>
                                </a:rPr>
                              </m:ctrlPr>
                            </m:sSubPr>
                            <m:e>
                              <m:r>
                                <a:rPr lang="zh-CN" altLang="en-US" sz="1800" i="1">
                                  <a:latin typeface="Cambria Math" panose="02040503050406030204" pitchFamily="18" charset="0"/>
                                </a:rPr>
                                <m:t>𝑀</m:t>
                              </m:r>
                            </m:e>
                            <m:sub>
                              <m:r>
                                <a:rPr lang="zh-CN" altLang="en-US" sz="1800" i="1">
                                  <a:latin typeface="Cambria Math" panose="02040503050406030204" pitchFamily="18" charset="0"/>
                                </a:rPr>
                                <m:t>𝑢𝑝𝑑𝑎𝑡𝑒</m:t>
                              </m:r>
                            </m:sub>
                          </m:sSub>
                        </m:num>
                        <m:den>
                          <m:sSub>
                            <m:sSubPr>
                              <m:ctrlPr>
                                <a:rPr lang="zh-CN" altLang="en-US" sz="1800" i="1">
                                  <a:solidFill>
                                    <a:srgbClr val="836967"/>
                                  </a:solidFill>
                                  <a:latin typeface="Cambria Math" panose="02040503050406030204" pitchFamily="18" charset="0"/>
                                </a:rPr>
                              </m:ctrlPr>
                            </m:sSubPr>
                            <m:e>
                              <m:r>
                                <a:rPr lang="zh-CN" altLang="en-US" sz="1800" i="1">
                                  <a:latin typeface="Cambria Math" panose="02040503050406030204" pitchFamily="18" charset="0"/>
                                </a:rPr>
                                <m:t>𝑁</m:t>
                              </m:r>
                            </m:e>
                            <m:sub>
                              <m:r>
                                <a:rPr lang="zh-CN" altLang="en-US" sz="1800" i="1">
                                  <a:latin typeface="Cambria Math" panose="02040503050406030204" pitchFamily="18" charset="0"/>
                                </a:rPr>
                                <m:t>𝑢𝑝𝑑𝑎𝑡𝑒</m:t>
                              </m:r>
                            </m:sub>
                          </m:sSub>
                        </m:den>
                      </m:f>
                      <m:r>
                        <a:rPr lang="zh-CN" altLang="en-US" sz="1800" i="1">
                          <a:latin typeface="Cambria Math" panose="02040503050406030204" pitchFamily="18" charset="0"/>
                        </a:rPr>
                        <m:t>∗</m:t>
                      </m:r>
                      <m:f>
                        <m:fPr>
                          <m:ctrlPr>
                            <a:rPr lang="zh-CN" altLang="en-US" sz="1800" i="1">
                              <a:solidFill>
                                <a:srgbClr val="836967"/>
                              </a:solidFill>
                              <a:latin typeface="Cambria Math" panose="02040503050406030204" pitchFamily="18" charset="0"/>
                            </a:rPr>
                          </m:ctrlPr>
                        </m:fPr>
                        <m:num>
                          <m:sSub>
                            <m:sSubPr>
                              <m:ctrlPr>
                                <a:rPr lang="zh-CN" altLang="en-US" sz="1800" i="1">
                                  <a:solidFill>
                                    <a:srgbClr val="836967"/>
                                  </a:solidFill>
                                  <a:latin typeface="Cambria Math" panose="02040503050406030204" pitchFamily="18" charset="0"/>
                                </a:rPr>
                              </m:ctrlPr>
                            </m:sSubPr>
                            <m:e>
                              <m:r>
                                <a:rPr lang="zh-CN" altLang="en-US" sz="1800" i="1">
                                  <a:latin typeface="Cambria Math" panose="02040503050406030204" pitchFamily="18" charset="0"/>
                                </a:rPr>
                                <m:t>𝐿𝑆𝐵</m:t>
                              </m:r>
                            </m:e>
                            <m:sub>
                              <m:r>
                                <a:rPr lang="zh-CN" altLang="en-US" sz="1800" i="1">
                                  <a:latin typeface="Cambria Math" panose="02040503050406030204" pitchFamily="18" charset="0"/>
                                </a:rPr>
                                <m:t>𝐷𝐴𝐶𝑉</m:t>
                              </m:r>
                            </m:sub>
                          </m:sSub>
                        </m:num>
                        <m:den>
                          <m:sSub>
                            <m:sSubPr>
                              <m:ctrlPr>
                                <a:rPr lang="zh-CN" altLang="en-US" sz="1800" i="1">
                                  <a:solidFill>
                                    <a:srgbClr val="836967"/>
                                  </a:solidFill>
                                  <a:latin typeface="Cambria Math" panose="02040503050406030204" pitchFamily="18" charset="0"/>
                                </a:rPr>
                              </m:ctrlPr>
                            </m:sSubPr>
                            <m:e>
                              <m:r>
                                <a:rPr lang="zh-CN" altLang="en-US" sz="1800" i="1">
                                  <a:latin typeface="Cambria Math" panose="02040503050406030204" pitchFamily="18" charset="0"/>
                                </a:rPr>
                                <m:t>𝐿𝑆𝐵</m:t>
                              </m:r>
                            </m:e>
                            <m:sub>
                              <m:r>
                                <a:rPr lang="zh-CN" altLang="en-US" sz="1800" i="1">
                                  <a:latin typeface="Cambria Math" panose="02040503050406030204" pitchFamily="18" charset="0"/>
                                </a:rPr>
                                <m:t>𝐷𝐴𝐶𝐼</m:t>
                              </m:r>
                            </m:sub>
                          </m:sSub>
                        </m:den>
                      </m:f>
                    </m:oMath>
                  </m:oMathPara>
                </a14:m>
                <a:endParaRPr lang="zh-CN" altLang="en-US" sz="1800" i="1" dirty="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7344" y="4071097"/>
                <a:ext cx="7929309" cy="1563416"/>
              </a:xfrm>
              <a:blipFill>
                <a:blip r:embed="rId2"/>
                <a:stretch>
                  <a:fillRect l="-1692" t="-5078"/>
                </a:stretch>
              </a:blipFill>
            </p:spPr>
            <p:txBody>
              <a:bodyPr/>
              <a:lstStyle/>
              <a:p>
                <a:r>
                  <a:rPr lang="zh-CN" altLang="en-US">
                    <a:noFill/>
                  </a:rPr>
                  <a:t> </a:t>
                </a:r>
              </a:p>
            </p:txBody>
          </p:sp>
        </mc:Fallback>
      </mc:AlternateContent>
      <p:pic>
        <p:nvPicPr>
          <p:cNvPr id="5" name="图片 4" descr="图示&#10;&#10;描述已自动生成">
            <a:extLst>
              <a:ext uri="{FF2B5EF4-FFF2-40B4-BE49-F238E27FC236}">
                <a16:creationId xmlns:a16="http://schemas.microsoft.com/office/drawing/2014/main" id="{1237BEB7-0315-4D5B-91F1-60632183C13C}"/>
              </a:ext>
            </a:extLst>
          </p:cNvPr>
          <p:cNvPicPr>
            <a:picLocks noChangeAspect="1"/>
          </p:cNvPicPr>
          <p:nvPr/>
        </p:nvPicPr>
        <p:blipFill>
          <a:blip r:embed="rId3"/>
          <a:stretch>
            <a:fillRect/>
          </a:stretch>
        </p:blipFill>
        <p:spPr>
          <a:xfrm>
            <a:off x="1058333" y="1223487"/>
            <a:ext cx="6642100" cy="2744479"/>
          </a:xfrm>
          <a:prstGeom prst="rect">
            <a:avLst/>
          </a:prstGeom>
        </p:spPr>
      </p:pic>
      <p:sp>
        <p:nvSpPr>
          <p:cNvPr id="14" name="Content Placeholder 2">
            <a:extLst>
              <a:ext uri="{FF2B5EF4-FFF2-40B4-BE49-F238E27FC236}">
                <a16:creationId xmlns:a16="http://schemas.microsoft.com/office/drawing/2014/main" id="{1874605A-01ED-4F6A-BF03-F99DDAB3BEBD}"/>
              </a:ext>
            </a:extLst>
          </p:cNvPr>
          <p:cNvSpPr txBox="1">
            <a:spLocks/>
          </p:cNvSpPr>
          <p:nvPr/>
        </p:nvSpPr>
        <p:spPr>
          <a:xfrm>
            <a:off x="478487" y="801882"/>
            <a:ext cx="4840090" cy="300574"/>
          </a:xfrm>
          <a:prstGeom prst="rect">
            <a:avLst/>
          </a:prstGeom>
        </p:spPr>
        <p:txBody>
          <a:bodyPr vert="horz" lIns="0" tIns="0" rIns="0" bIns="0" rtlCol="0">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800" b="1" dirty="0"/>
              <a:t>Determine the</a:t>
            </a:r>
            <a:r>
              <a:rPr lang="zh-CN" altLang="en-US" sz="1800" b="1" dirty="0"/>
              <a:t> </a:t>
            </a:r>
            <a:r>
              <a:rPr lang="en-US" altLang="zh-CN" sz="1800" b="1" dirty="0"/>
              <a:t>volage DAC (DACV)</a:t>
            </a:r>
            <a:endParaRPr lang="en-US" sz="1800" b="1" dirty="0"/>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CB014F89-04D6-40D0-BAC2-D6B0BB2B9525}"/>
                  </a:ext>
                </a:extLst>
              </p:cNvPr>
              <p:cNvSpPr txBox="1">
                <a:spLocks/>
              </p:cNvSpPr>
              <p:nvPr/>
            </p:nvSpPr>
            <p:spPr>
              <a:xfrm>
                <a:off x="607345" y="5694570"/>
                <a:ext cx="7929309" cy="924725"/>
              </a:xfrm>
              <a:prstGeom prst="rect">
                <a:avLst/>
              </a:prstGeom>
            </p:spPr>
            <p:txBody>
              <a:bodyPr vert="horz" lIns="0" tIns="0" rIns="0" bIns="0" rtlCol="0">
                <a:normAutofit/>
              </a:bodyPr>
              <a:lst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800" dirty="0"/>
                  <a:t>When current variation is small (under </a:t>
                </a:r>
                <a14:m>
                  <m:oMath xmlns:m="http://schemas.openxmlformats.org/officeDocument/2006/math">
                    <m:r>
                      <a:rPr lang="en-US" altLang="zh-CN" sz="1600" i="1">
                        <a:latin typeface="Cambria Math" panose="02040503050406030204" pitchFamily="18" charset="0"/>
                      </a:rPr>
                      <m:t>±5%</m:t>
                    </m:r>
                  </m:oMath>
                </a14:m>
                <a:r>
                  <a:rPr lang="en-US" altLang="zh-CN" sz="1800" dirty="0"/>
                  <a:t>), </a:t>
                </a:r>
                <a14:m>
                  <m:oMath xmlns:m="http://schemas.openxmlformats.org/officeDocument/2006/math">
                    <m:sSub>
                      <m:sSubPr>
                        <m:ctrlPr>
                          <a:rPr lang="zh-CN" altLang="en-US" sz="1800" i="1" smtClean="0">
                            <a:solidFill>
                              <a:srgbClr val="836967"/>
                            </a:solidFill>
                            <a:latin typeface="Cambria Math" panose="02040503050406030204" pitchFamily="18" charset="0"/>
                          </a:rPr>
                        </m:ctrlPr>
                      </m:sSubPr>
                      <m:e>
                        <m:r>
                          <a:rPr lang="zh-CN" altLang="en-US" sz="1800" i="1">
                            <a:latin typeface="Cambria Math" panose="02040503050406030204" pitchFamily="18" charset="0"/>
                          </a:rPr>
                          <m:t>𝐼</m:t>
                        </m:r>
                      </m:e>
                      <m:sub>
                        <m:r>
                          <a:rPr lang="zh-CN" altLang="en-US" sz="1800" i="1">
                            <a:latin typeface="Cambria Math" panose="02040503050406030204" pitchFamily="18" charset="0"/>
                          </a:rPr>
                          <m:t>𝑝</m:t>
                        </m:r>
                        <m:r>
                          <a:rPr lang="en-US" altLang="zh-CN" sz="1800" b="0" i="1" smtClean="0">
                            <a:latin typeface="Cambria Math" panose="02040503050406030204" pitchFamily="18" charset="0"/>
                          </a:rPr>
                          <m:t>𝑘</m:t>
                        </m:r>
                        <m:r>
                          <a:rPr lang="en-US" altLang="zh-CN" sz="1800" b="0" i="1" smtClean="0">
                            <a:latin typeface="Cambria Math" panose="02040503050406030204" pitchFamily="18" charset="0"/>
                          </a:rPr>
                          <m:t>_</m:t>
                        </m:r>
                        <m:r>
                          <a:rPr lang="en-US" altLang="zh-CN" sz="1800" b="0" i="1" smtClean="0">
                            <a:latin typeface="Cambria Math" panose="02040503050406030204" pitchFamily="18" charset="0"/>
                          </a:rPr>
                          <m:t>𝑟𝑒𝑓</m:t>
                        </m:r>
                      </m:sub>
                    </m:sSub>
                  </m:oMath>
                </a14:m>
                <a:r>
                  <a:rPr lang="en-US" altLang="zh-CN" sz="1800" dirty="0"/>
                  <a:t> keeps the same; while the variation  is large (large load transient), update the refence current.</a:t>
                </a:r>
              </a:p>
              <a:p>
                <a:pPr marL="0" indent="0">
                  <a:buNone/>
                </a:pPr>
                <a14:m>
                  <m:oMathPara xmlns:m="http://schemas.openxmlformats.org/officeDocument/2006/math">
                    <m:oMathParaPr>
                      <m:jc m:val="centerGroup"/>
                    </m:oMathParaPr>
                    <m:oMath xmlns:m="http://schemas.openxmlformats.org/officeDocument/2006/math">
                      <m:sSub>
                        <m:sSubPr>
                          <m:ctrlPr>
                            <a:rPr lang="zh-CN" altLang="en-US" sz="1800" i="1" smtClean="0">
                              <a:solidFill>
                                <a:srgbClr val="FF0000"/>
                              </a:solidFill>
                              <a:latin typeface="Cambria Math" panose="02040503050406030204" pitchFamily="18" charset="0"/>
                            </a:rPr>
                          </m:ctrlPr>
                        </m:sSubPr>
                        <m:e>
                          <m:r>
                            <a:rPr lang="zh-CN" altLang="en-US" sz="1800" i="1">
                              <a:solidFill>
                                <a:srgbClr val="FF0000"/>
                              </a:solidFill>
                              <a:latin typeface="Cambria Math" panose="02040503050406030204" pitchFamily="18" charset="0"/>
                            </a:rPr>
                            <m:t>𝑁</m:t>
                          </m:r>
                        </m:e>
                        <m:sub>
                          <m:r>
                            <a:rPr lang="zh-CN" altLang="en-US" sz="1800" i="1">
                              <a:solidFill>
                                <a:srgbClr val="FF0000"/>
                              </a:solidFill>
                              <a:latin typeface="Cambria Math" panose="02040503050406030204" pitchFamily="18" charset="0"/>
                            </a:rPr>
                            <m:t>𝑢𝑝𝑑𝑎𝑡𝑒</m:t>
                          </m:r>
                        </m:sub>
                      </m:sSub>
                      <m:r>
                        <a:rPr lang="zh-CN" altLang="en-US" sz="1800" i="0">
                          <a:solidFill>
                            <a:srgbClr val="FF0000"/>
                          </a:solidFill>
                          <a:latin typeface="Cambria Math" panose="02040503050406030204" pitchFamily="18" charset="0"/>
                        </a:rPr>
                        <m:t>=</m:t>
                      </m:r>
                      <m:r>
                        <a:rPr lang="zh-CN" altLang="en-US" sz="1800" i="1">
                          <a:solidFill>
                            <a:srgbClr val="FF0000"/>
                          </a:solidFill>
                          <a:latin typeface="Cambria Math" panose="02040503050406030204" pitchFamily="18" charset="0"/>
                        </a:rPr>
                        <m:t>𝑖𝑛𝑡</m:t>
                      </m:r>
                      <m:d>
                        <m:dPr>
                          <m:begChr m:val="["/>
                          <m:endChr m:val="]"/>
                          <m:ctrlPr>
                            <a:rPr lang="zh-CN" altLang="en-US" sz="1800" i="1">
                              <a:solidFill>
                                <a:srgbClr val="FF0000"/>
                              </a:solidFill>
                              <a:latin typeface="Cambria Math" panose="02040503050406030204" pitchFamily="18" charset="0"/>
                            </a:rPr>
                          </m:ctrlPr>
                        </m:dPr>
                        <m:e>
                          <m:d>
                            <m:dPr>
                              <m:ctrlPr>
                                <a:rPr lang="zh-CN" altLang="en-US" sz="1800" i="1">
                                  <a:solidFill>
                                    <a:srgbClr val="FF0000"/>
                                  </a:solidFill>
                                  <a:latin typeface="Cambria Math" panose="02040503050406030204" pitchFamily="18" charset="0"/>
                                </a:rPr>
                              </m:ctrlPr>
                            </m:dPr>
                            <m:e>
                              <m:sSub>
                                <m:sSubPr>
                                  <m:ctrlPr>
                                    <a:rPr lang="zh-CN" altLang="en-US" sz="1800" i="1">
                                      <a:solidFill>
                                        <a:srgbClr val="FF0000"/>
                                      </a:solidFill>
                                      <a:latin typeface="Cambria Math" panose="02040503050406030204" pitchFamily="18" charset="0"/>
                                    </a:rPr>
                                  </m:ctrlPr>
                                </m:sSubPr>
                                <m:e>
                                  <m:r>
                                    <a:rPr lang="zh-CN" altLang="en-US" sz="1800" i="1">
                                      <a:solidFill>
                                        <a:srgbClr val="FF0000"/>
                                      </a:solidFill>
                                      <a:latin typeface="Cambria Math" panose="02040503050406030204" pitchFamily="18" charset="0"/>
                                    </a:rPr>
                                    <m:t>𝑇</m:t>
                                  </m:r>
                                </m:e>
                                <m:sub>
                                  <m:r>
                                    <a:rPr lang="zh-CN" altLang="en-US" sz="1800" i="1">
                                      <a:solidFill>
                                        <a:srgbClr val="FF0000"/>
                                      </a:solidFill>
                                      <a:latin typeface="Cambria Math" panose="02040503050406030204" pitchFamily="18" charset="0"/>
                                    </a:rPr>
                                    <m:t>𝑠𝑁</m:t>
                                  </m:r>
                                </m:sub>
                              </m:sSub>
                              <m:r>
                                <a:rPr lang="zh-CN" altLang="en-US" sz="1800" i="0">
                                  <a:solidFill>
                                    <a:srgbClr val="FF0000"/>
                                  </a:solidFill>
                                  <a:latin typeface="Cambria Math" panose="02040503050406030204" pitchFamily="18" charset="0"/>
                                </a:rPr>
                                <m:t>−</m:t>
                              </m:r>
                              <m:sSub>
                                <m:sSubPr>
                                  <m:ctrlPr>
                                    <a:rPr lang="zh-CN" altLang="en-US" sz="1800" i="1">
                                      <a:solidFill>
                                        <a:srgbClr val="FF0000"/>
                                      </a:solidFill>
                                      <a:latin typeface="Cambria Math" panose="02040503050406030204" pitchFamily="18" charset="0"/>
                                    </a:rPr>
                                  </m:ctrlPr>
                                </m:sSubPr>
                                <m:e>
                                  <m:r>
                                    <a:rPr lang="zh-CN" altLang="en-US" sz="1800" i="1">
                                      <a:solidFill>
                                        <a:srgbClr val="FF0000"/>
                                      </a:solidFill>
                                      <a:latin typeface="Cambria Math" panose="02040503050406030204" pitchFamily="18" charset="0"/>
                                    </a:rPr>
                                    <m:t>𝑇</m:t>
                                  </m:r>
                                </m:e>
                                <m:sub>
                                  <m:r>
                                    <a:rPr lang="zh-CN" altLang="en-US" sz="1800" i="1">
                                      <a:solidFill>
                                        <a:srgbClr val="FF0000"/>
                                      </a:solidFill>
                                      <a:latin typeface="Cambria Math" panose="02040503050406030204" pitchFamily="18" charset="0"/>
                                    </a:rPr>
                                    <m:t>𝑠</m:t>
                                  </m:r>
                                </m:sub>
                              </m:sSub>
                            </m:e>
                          </m:d>
                          <m:sSub>
                            <m:sSubPr>
                              <m:ctrlPr>
                                <a:rPr lang="zh-CN" altLang="en-US" sz="1800" i="1">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m:t>
                              </m:r>
                              <m:r>
                                <a:rPr lang="zh-CN" altLang="en-US" sz="1800" i="1">
                                  <a:solidFill>
                                    <a:srgbClr val="FF0000"/>
                                  </a:solidFill>
                                  <a:latin typeface="Cambria Math" panose="02040503050406030204" pitchFamily="18" charset="0"/>
                                </a:rPr>
                                <m:t>𝑓</m:t>
                              </m:r>
                            </m:e>
                            <m:sub>
                              <m:r>
                                <a:rPr lang="zh-CN" altLang="en-US" sz="1800" i="1">
                                  <a:solidFill>
                                    <a:srgbClr val="FF0000"/>
                                  </a:solidFill>
                                  <a:latin typeface="Cambria Math" panose="02040503050406030204" pitchFamily="18" charset="0"/>
                                </a:rPr>
                                <m:t>𝑐𝑙𝑘</m:t>
                              </m:r>
                            </m:sub>
                          </m:sSub>
                        </m:e>
                      </m:d>
                    </m:oMath>
                  </m:oMathPara>
                </a14:m>
                <a:endParaRPr lang="zh-CN" altLang="en-US" sz="1800" dirty="0"/>
              </a:p>
              <a:p>
                <a:endParaRPr lang="zh-CN" altLang="en-US" sz="1800" i="1" dirty="0"/>
              </a:p>
              <a:p>
                <a:endParaRPr lang="en-US" sz="1800" dirty="0"/>
              </a:p>
            </p:txBody>
          </p:sp>
        </mc:Choice>
        <mc:Fallback xmlns="">
          <p:sp>
            <p:nvSpPr>
              <p:cNvPr id="15" name="Content Placeholder 2">
                <a:extLst>
                  <a:ext uri="{FF2B5EF4-FFF2-40B4-BE49-F238E27FC236}">
                    <a16:creationId xmlns:a16="http://schemas.microsoft.com/office/drawing/2014/main" id="{CB014F89-04D6-40D0-BAC2-D6B0BB2B9525}"/>
                  </a:ext>
                </a:extLst>
              </p:cNvPr>
              <p:cNvSpPr txBox="1">
                <a:spLocks noRot="1" noChangeAspect="1" noMove="1" noResize="1" noEditPoints="1" noAdjustHandles="1" noChangeArrowheads="1" noChangeShapeType="1" noTextEdit="1"/>
              </p:cNvSpPr>
              <p:nvPr/>
            </p:nvSpPr>
            <p:spPr>
              <a:xfrm>
                <a:off x="607345" y="5694570"/>
                <a:ext cx="7929309" cy="924725"/>
              </a:xfrm>
              <a:prstGeom prst="rect">
                <a:avLst/>
              </a:prstGeom>
              <a:blipFill>
                <a:blip r:embed="rId4"/>
                <a:stretch>
                  <a:fillRect l="-1692" t="-7895" r="-538" b="-19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29BD7AA3-D948-436B-B24E-82BEEF80CB6D}"/>
                  </a:ext>
                </a:extLst>
              </p:cNvPr>
              <p:cNvSpPr txBox="1"/>
              <p:nvPr/>
            </p:nvSpPr>
            <p:spPr>
              <a:xfrm>
                <a:off x="2435644" y="3731858"/>
                <a:ext cx="3887477" cy="276999"/>
              </a:xfrm>
              <a:prstGeom prst="rect">
                <a:avLst/>
              </a:prstGeom>
              <a:noFill/>
            </p:spPr>
            <p:txBody>
              <a:bodyPr wrap="square">
                <a:spAutoFit/>
              </a:bodyPr>
              <a:lstStyle/>
              <a:p>
                <a:pPr algn="ctr"/>
                <a:r>
                  <a:rPr lang="en-US" altLang="zh-CN" sz="1200" dirty="0">
                    <a:solidFill>
                      <a:schemeClr val="tx1"/>
                    </a:solidFill>
                  </a:rPr>
                  <a:t>Relationship between </a:t>
                </a:r>
                <a14:m>
                  <m:oMath xmlns:m="http://schemas.openxmlformats.org/officeDocument/2006/math">
                    <m:sSub>
                      <m:sSubPr>
                        <m:ctrlPr>
                          <a:rPr lang="zh-CN" altLang="en-US" sz="1200" i="1" smtClean="0">
                            <a:solidFill>
                              <a:schemeClr val="tx1"/>
                            </a:solidFill>
                            <a:latin typeface="Cambria Math" panose="02040503050406030204" pitchFamily="18" charset="0"/>
                          </a:rPr>
                        </m:ctrlPr>
                      </m:sSubPr>
                      <m:e>
                        <m:r>
                          <a:rPr lang="zh-CN" altLang="en-US" sz="1200" b="0" i="1">
                            <a:solidFill>
                              <a:schemeClr val="tx1"/>
                            </a:solidFill>
                            <a:latin typeface="Cambria Math" panose="02040503050406030204" pitchFamily="18" charset="0"/>
                          </a:rPr>
                          <m:t>𝐿𝑆𝐵</m:t>
                        </m:r>
                      </m:e>
                      <m:sub>
                        <m:r>
                          <a:rPr lang="zh-CN" altLang="en-US" sz="1200" b="0" i="1">
                            <a:solidFill>
                              <a:schemeClr val="tx1"/>
                            </a:solidFill>
                            <a:latin typeface="Cambria Math" panose="02040503050406030204" pitchFamily="18" charset="0"/>
                          </a:rPr>
                          <m:t>𝐷𝐴𝐶𝑉</m:t>
                        </m:r>
                      </m:sub>
                    </m:sSub>
                  </m:oMath>
                </a14:m>
                <a:r>
                  <a:rPr lang="en-US" altLang="zh-CN" sz="1200" dirty="0">
                    <a:solidFill>
                      <a:schemeClr val="tx1"/>
                    </a:solidFill>
                  </a:rPr>
                  <a:t> and</a:t>
                </a:r>
                <a:r>
                  <a:rPr lang="zh-CN" altLang="en-US" sz="1200" dirty="0">
                    <a:solidFill>
                      <a:schemeClr val="tx1"/>
                    </a:solidFill>
                  </a:rPr>
                  <a:t> </a:t>
                </a:r>
                <a14:m>
                  <m:oMath xmlns:m="http://schemas.openxmlformats.org/officeDocument/2006/math">
                    <m:sSub>
                      <m:sSubPr>
                        <m:ctrlPr>
                          <a:rPr lang="zh-CN" altLang="en-US" sz="1200" i="1">
                            <a:solidFill>
                              <a:schemeClr val="tx1"/>
                            </a:solidFill>
                            <a:latin typeface="Cambria Math" panose="02040503050406030204" pitchFamily="18" charset="0"/>
                          </a:rPr>
                        </m:ctrlPr>
                      </m:sSubPr>
                      <m:e>
                        <m:r>
                          <a:rPr lang="zh-CN" altLang="en-US" sz="1200" b="0" i="1">
                            <a:solidFill>
                              <a:schemeClr val="tx1"/>
                            </a:solidFill>
                            <a:latin typeface="Cambria Math" panose="02040503050406030204" pitchFamily="18" charset="0"/>
                          </a:rPr>
                          <m:t>𝐿𝑆𝐵</m:t>
                        </m:r>
                      </m:e>
                      <m:sub>
                        <m:r>
                          <a:rPr lang="zh-CN" altLang="en-US" sz="1200" b="0" i="1">
                            <a:solidFill>
                              <a:schemeClr val="tx1"/>
                            </a:solidFill>
                            <a:latin typeface="Cambria Math" panose="02040503050406030204" pitchFamily="18" charset="0"/>
                          </a:rPr>
                          <m:t>𝐷𝐴𝐶𝐼</m:t>
                        </m:r>
                      </m:sub>
                    </m:sSub>
                  </m:oMath>
                </a14:m>
                <a:endParaRPr lang="zh-CN" altLang="en-US" sz="1200" dirty="0">
                  <a:solidFill>
                    <a:schemeClr val="tx1"/>
                  </a:solidFill>
                </a:endParaRPr>
              </a:p>
            </p:txBody>
          </p:sp>
        </mc:Choice>
        <mc:Fallback xmlns="">
          <p:sp>
            <p:nvSpPr>
              <p:cNvPr id="16" name="文本框 15">
                <a:extLst>
                  <a:ext uri="{FF2B5EF4-FFF2-40B4-BE49-F238E27FC236}">
                    <a16:creationId xmlns:a16="http://schemas.microsoft.com/office/drawing/2014/main" id="{29BD7AA3-D948-436B-B24E-82BEEF80CB6D}"/>
                  </a:ext>
                </a:extLst>
              </p:cNvPr>
              <p:cNvSpPr txBox="1">
                <a:spLocks noRot="1" noChangeAspect="1" noMove="1" noResize="1" noEditPoints="1" noAdjustHandles="1" noChangeArrowheads="1" noChangeShapeType="1" noTextEdit="1"/>
              </p:cNvSpPr>
              <p:nvPr/>
            </p:nvSpPr>
            <p:spPr>
              <a:xfrm>
                <a:off x="2435644" y="3731858"/>
                <a:ext cx="3887477" cy="276999"/>
              </a:xfrm>
              <a:prstGeom prst="rect">
                <a:avLst/>
              </a:prstGeom>
              <a:blipFill>
                <a:blip r:embed="rId5"/>
                <a:stretch>
                  <a:fillRect b="-15217"/>
                </a:stretch>
              </a:blipFill>
            </p:spPr>
            <p:txBody>
              <a:bodyPr/>
              <a:lstStyle/>
              <a:p>
                <a:r>
                  <a:rPr lang="zh-CN" altLang="en-US">
                    <a:noFill/>
                  </a:rPr>
                  <a:t> </a:t>
                </a:r>
              </a:p>
            </p:txBody>
          </p:sp>
        </mc:Fallback>
      </mc:AlternateContent>
      <p:sp>
        <p:nvSpPr>
          <p:cNvPr id="6" name="灯片编号占位符 5">
            <a:extLst>
              <a:ext uri="{FF2B5EF4-FFF2-40B4-BE49-F238E27FC236}">
                <a16:creationId xmlns:a16="http://schemas.microsoft.com/office/drawing/2014/main" id="{D1D1F4DF-5BD9-4EB9-8DC2-5D8C3BFD818F}"/>
              </a:ext>
            </a:extLst>
          </p:cNvPr>
          <p:cNvSpPr>
            <a:spLocks noGrp="1"/>
          </p:cNvSpPr>
          <p:nvPr>
            <p:ph type="sldNum" sz="quarter" idx="12"/>
          </p:nvPr>
        </p:nvSpPr>
        <p:spPr/>
        <p:txBody>
          <a:bodyPr/>
          <a:lstStyle/>
          <a:p>
            <a:fld id="{10537617-F04D-2D48-8B5D-62F0364B9B54}" type="slidenum">
              <a:rPr lang="en-US" altLang="zh-CN" smtClean="0"/>
              <a:pPr/>
              <a:t>7</a:t>
            </a:fld>
            <a:endParaRPr lang="zh-CN" altLang="en-US"/>
          </a:p>
        </p:txBody>
      </p:sp>
    </p:spTree>
    <p:extLst>
      <p:ext uri="{BB962C8B-B14F-4D97-AF65-F5344CB8AC3E}">
        <p14:creationId xmlns:p14="http://schemas.microsoft.com/office/powerpoint/2010/main" val="316489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7" y="0"/>
            <a:ext cx="6078998" cy="944387"/>
          </a:xfrm>
        </p:spPr>
        <p:txBody>
          <a:bodyPr/>
          <a:lstStyle/>
          <a:p>
            <a:r>
              <a:rPr lang="en-US" altLang="zh-CN" dirty="0"/>
              <a:t>Controller architecture Overview</a:t>
            </a:r>
          </a:p>
        </p:txBody>
      </p:sp>
      <p:sp>
        <p:nvSpPr>
          <p:cNvPr id="3" name="Content Placeholder 2"/>
          <p:cNvSpPr>
            <a:spLocks noGrp="1"/>
          </p:cNvSpPr>
          <p:nvPr>
            <p:ph idx="1"/>
          </p:nvPr>
        </p:nvSpPr>
        <p:spPr>
          <a:xfrm>
            <a:off x="607345" y="4870079"/>
            <a:ext cx="7929309" cy="1646144"/>
          </a:xfrm>
        </p:spPr>
        <p:txBody>
          <a:bodyPr>
            <a:normAutofit/>
          </a:bodyPr>
          <a:lstStyle/>
          <a:p>
            <a:r>
              <a:rPr lang="en-US" sz="1800" dirty="0"/>
              <a:t>The digital controller consist of three components, DPWM generator, Switching Period Calculator, and Control Unit;</a:t>
            </a:r>
          </a:p>
          <a:p>
            <a:r>
              <a:rPr lang="en-US" sz="1800" dirty="0"/>
              <a:t>The DPWM is similar as the Datapath in traditional special purposed processor, and the Control </a:t>
            </a:r>
            <a:r>
              <a:rPr lang="en-US" altLang="zh-CN" sz="1800" dirty="0"/>
              <a:t>Unit can be translated to a Finite State Machine.</a:t>
            </a:r>
            <a:endParaRPr lang="en-US" sz="1800" dirty="0"/>
          </a:p>
        </p:txBody>
      </p:sp>
      <p:pic>
        <p:nvPicPr>
          <p:cNvPr id="7" name="图片 6">
            <a:extLst>
              <a:ext uri="{FF2B5EF4-FFF2-40B4-BE49-F238E27FC236}">
                <a16:creationId xmlns:a16="http://schemas.microsoft.com/office/drawing/2014/main" id="{54707055-E51A-4865-99C9-F4292A913BE2}"/>
              </a:ext>
            </a:extLst>
          </p:cNvPr>
          <p:cNvPicPr>
            <a:picLocks noChangeAspect="1"/>
          </p:cNvPicPr>
          <p:nvPr/>
        </p:nvPicPr>
        <p:blipFill>
          <a:blip r:embed="rId2"/>
          <a:stretch>
            <a:fillRect/>
          </a:stretch>
        </p:blipFill>
        <p:spPr>
          <a:xfrm>
            <a:off x="1517650" y="1021483"/>
            <a:ext cx="5730875" cy="3667227"/>
          </a:xfrm>
          <a:prstGeom prst="rect">
            <a:avLst/>
          </a:prstGeom>
        </p:spPr>
      </p:pic>
      <p:sp>
        <p:nvSpPr>
          <p:cNvPr id="9" name="文本框 8">
            <a:extLst>
              <a:ext uri="{FF2B5EF4-FFF2-40B4-BE49-F238E27FC236}">
                <a16:creationId xmlns:a16="http://schemas.microsoft.com/office/drawing/2014/main" id="{4584F6A7-8E02-4CD3-B3F4-2A50E6E63479}"/>
              </a:ext>
            </a:extLst>
          </p:cNvPr>
          <p:cNvSpPr txBox="1"/>
          <p:nvPr/>
        </p:nvSpPr>
        <p:spPr>
          <a:xfrm>
            <a:off x="2657256" y="4595217"/>
            <a:ext cx="3887477" cy="276999"/>
          </a:xfrm>
          <a:prstGeom prst="rect">
            <a:avLst/>
          </a:prstGeom>
          <a:noFill/>
        </p:spPr>
        <p:txBody>
          <a:bodyPr wrap="square">
            <a:spAutoFit/>
          </a:bodyPr>
          <a:lstStyle/>
          <a:p>
            <a:pPr algn="ctr"/>
            <a:r>
              <a:rPr lang="en-US" altLang="zh-CN" sz="1200" dirty="0"/>
              <a:t>Digital Controller architecture proposed in the lecture</a:t>
            </a:r>
            <a:endParaRPr lang="zh-CN" altLang="en-US" sz="1200" dirty="0"/>
          </a:p>
        </p:txBody>
      </p:sp>
      <p:sp>
        <p:nvSpPr>
          <p:cNvPr id="11" name="文本框 10">
            <a:extLst>
              <a:ext uri="{FF2B5EF4-FFF2-40B4-BE49-F238E27FC236}">
                <a16:creationId xmlns:a16="http://schemas.microsoft.com/office/drawing/2014/main" id="{FACFA693-2E9B-4A89-80DE-699312650D61}"/>
              </a:ext>
            </a:extLst>
          </p:cNvPr>
          <p:cNvSpPr txBox="1"/>
          <p:nvPr/>
        </p:nvSpPr>
        <p:spPr>
          <a:xfrm>
            <a:off x="532458" y="6392544"/>
            <a:ext cx="8137071" cy="400110"/>
          </a:xfrm>
          <a:prstGeom prst="rect">
            <a:avLst/>
          </a:prstGeom>
          <a:noFill/>
        </p:spPr>
        <p:txBody>
          <a:bodyPr wrap="square">
            <a:spAutoFit/>
          </a:bodyPr>
          <a:lstStyle/>
          <a:p>
            <a:r>
              <a:rPr lang="en-US" altLang="zh-CN" sz="1000" dirty="0">
                <a:effectLst/>
              </a:rPr>
              <a:t>[1] S. Pan and P. K. Jain, “A New Digital Adaptive Voltage Positioning Technique with Dynamically Varying Voltage and Current References,” </a:t>
            </a:r>
            <a:r>
              <a:rPr lang="en-US" altLang="zh-CN" sz="1000" i="1" dirty="0">
                <a:effectLst/>
              </a:rPr>
              <a:t>IEEE Transactions on Power Electronics</a:t>
            </a:r>
            <a:r>
              <a:rPr lang="en-US" altLang="zh-CN" sz="1000" dirty="0">
                <a:effectLst/>
              </a:rPr>
              <a:t>, vol. 24, no. 11, pp. 2612–2624, 2009, </a:t>
            </a:r>
            <a:r>
              <a:rPr lang="en-US" altLang="zh-CN" sz="1000" dirty="0" err="1">
                <a:effectLst/>
              </a:rPr>
              <a:t>doi</a:t>
            </a:r>
            <a:r>
              <a:rPr lang="en-US" altLang="zh-CN" sz="1000" dirty="0">
                <a:effectLst/>
              </a:rPr>
              <a:t>: </a:t>
            </a:r>
            <a:r>
              <a:rPr lang="en-US" altLang="zh-CN" sz="1000" dirty="0">
                <a:effectLst/>
                <a:hlinkClick r:id="rId3"/>
              </a:rPr>
              <a:t>10.1109/TPEL.2009.2030807</a:t>
            </a:r>
            <a:r>
              <a:rPr lang="en-US" altLang="zh-CN" sz="1000" dirty="0">
                <a:effectLst/>
              </a:rPr>
              <a:t>.</a:t>
            </a:r>
          </a:p>
        </p:txBody>
      </p:sp>
      <p:sp>
        <p:nvSpPr>
          <p:cNvPr id="13" name="灯片编号占位符 12">
            <a:extLst>
              <a:ext uri="{FF2B5EF4-FFF2-40B4-BE49-F238E27FC236}">
                <a16:creationId xmlns:a16="http://schemas.microsoft.com/office/drawing/2014/main" id="{CC401F69-EEF2-4C0B-ACE9-638661EE6920}"/>
              </a:ext>
            </a:extLst>
          </p:cNvPr>
          <p:cNvSpPr>
            <a:spLocks noGrp="1"/>
          </p:cNvSpPr>
          <p:nvPr>
            <p:ph type="sldNum" sz="quarter" idx="12"/>
          </p:nvPr>
        </p:nvSpPr>
        <p:spPr/>
        <p:txBody>
          <a:bodyPr/>
          <a:lstStyle/>
          <a:p>
            <a:fld id="{10537617-F04D-2D48-8B5D-62F0364B9B54}" type="slidenum">
              <a:rPr lang="en-US" altLang="zh-CN" smtClean="0"/>
              <a:pPr/>
              <a:t>8</a:t>
            </a:fld>
            <a:endParaRPr lang="zh-CN" altLang="en-US"/>
          </a:p>
        </p:txBody>
      </p:sp>
    </p:spTree>
    <p:extLst>
      <p:ext uri="{BB962C8B-B14F-4D97-AF65-F5344CB8AC3E}">
        <p14:creationId xmlns:p14="http://schemas.microsoft.com/office/powerpoint/2010/main" val="396625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27" y="0"/>
            <a:ext cx="6078998" cy="944387"/>
          </a:xfrm>
        </p:spPr>
        <p:txBody>
          <a:bodyPr/>
          <a:lstStyle/>
          <a:p>
            <a:r>
              <a:rPr lang="en-US" altLang="zh-CN" dirty="0"/>
              <a:t>DPWM implementation</a:t>
            </a:r>
          </a:p>
        </p:txBody>
      </p:sp>
      <p:sp>
        <p:nvSpPr>
          <p:cNvPr id="3" name="Content Placeholder 2"/>
          <p:cNvSpPr>
            <a:spLocks noGrp="1"/>
          </p:cNvSpPr>
          <p:nvPr>
            <p:ph idx="1"/>
          </p:nvPr>
        </p:nvSpPr>
        <p:spPr>
          <a:xfrm>
            <a:off x="483530" y="1389240"/>
            <a:ext cx="4088470" cy="3424259"/>
          </a:xfrm>
        </p:spPr>
        <p:txBody>
          <a:bodyPr>
            <a:normAutofit/>
          </a:bodyPr>
          <a:lstStyle/>
          <a:p>
            <a:r>
              <a:rPr lang="en-US" sz="1800" dirty="0"/>
              <a:t>D-Flip Flop transformed the unsynchronized </a:t>
            </a:r>
            <a:r>
              <a:rPr lang="en-US" sz="1800" dirty="0">
                <a:solidFill>
                  <a:srgbClr val="0070C0"/>
                </a:solidFill>
              </a:rPr>
              <a:t>COMPI</a:t>
            </a:r>
            <a:r>
              <a:rPr lang="en-US" sz="1800" dirty="0"/>
              <a:t> signal to synchronized signal;</a:t>
            </a:r>
          </a:p>
          <a:p>
            <a:r>
              <a:rPr lang="en-US" sz="1800" dirty="0"/>
              <a:t>SR latch controls the gate driver signals </a:t>
            </a:r>
            <a:r>
              <a:rPr lang="en-US" sz="1800" dirty="0" err="1">
                <a:solidFill>
                  <a:srgbClr val="0070C0"/>
                </a:solidFill>
              </a:rPr>
              <a:t>PWMnH</a:t>
            </a:r>
            <a:r>
              <a:rPr lang="en-US" sz="1800" dirty="0"/>
              <a:t>/</a:t>
            </a:r>
            <a:r>
              <a:rPr lang="en-US" sz="1800" dirty="0" err="1">
                <a:solidFill>
                  <a:srgbClr val="0070C0"/>
                </a:solidFill>
              </a:rPr>
              <a:t>PWMnL</a:t>
            </a:r>
            <a:r>
              <a:rPr lang="en-US" sz="1800" dirty="0"/>
              <a:t>;</a:t>
            </a:r>
          </a:p>
          <a:p>
            <a:r>
              <a:rPr lang="en-US" sz="1800" dirty="0"/>
              <a:t>The </a:t>
            </a:r>
            <a:r>
              <a:rPr lang="en-US" altLang="zh-CN" sz="1800" dirty="0"/>
              <a:t>Multiplexer changes switching phase in turns by </a:t>
            </a:r>
            <a:r>
              <a:rPr lang="en-US" altLang="zh-CN" sz="1800" dirty="0" err="1">
                <a:solidFill>
                  <a:srgbClr val="0070C0"/>
                </a:solidFill>
              </a:rPr>
              <a:t>phslect</a:t>
            </a:r>
            <a:r>
              <a:rPr lang="en-US" altLang="zh-CN" sz="1800" dirty="0"/>
              <a:t> signal; </a:t>
            </a:r>
          </a:p>
          <a:p>
            <a:r>
              <a:rPr lang="en-US" altLang="zh-CN" sz="1800" dirty="0"/>
              <a:t>The block returns SWCLK for switching period calculation and SGNSWOFF for state switch condition,</a:t>
            </a:r>
          </a:p>
        </p:txBody>
      </p:sp>
      <p:pic>
        <p:nvPicPr>
          <p:cNvPr id="14" name="图片 13">
            <a:extLst>
              <a:ext uri="{FF2B5EF4-FFF2-40B4-BE49-F238E27FC236}">
                <a16:creationId xmlns:a16="http://schemas.microsoft.com/office/drawing/2014/main" id="{85E281B9-3A3B-4DBB-914B-87B2943A9E2C}"/>
              </a:ext>
            </a:extLst>
          </p:cNvPr>
          <p:cNvPicPr>
            <a:picLocks noChangeAspect="1"/>
          </p:cNvPicPr>
          <p:nvPr/>
        </p:nvPicPr>
        <p:blipFill>
          <a:blip r:embed="rId2"/>
          <a:stretch>
            <a:fillRect/>
          </a:stretch>
        </p:blipFill>
        <p:spPr>
          <a:xfrm>
            <a:off x="4548004" y="1301749"/>
            <a:ext cx="4512041" cy="4634091"/>
          </a:xfrm>
          <a:prstGeom prst="rect">
            <a:avLst/>
          </a:prstGeom>
        </p:spPr>
      </p:pic>
      <p:sp>
        <p:nvSpPr>
          <p:cNvPr id="12" name="文本框 11">
            <a:extLst>
              <a:ext uri="{FF2B5EF4-FFF2-40B4-BE49-F238E27FC236}">
                <a16:creationId xmlns:a16="http://schemas.microsoft.com/office/drawing/2014/main" id="{CAEEDC60-948F-434D-B056-956B9E693E8C}"/>
              </a:ext>
            </a:extLst>
          </p:cNvPr>
          <p:cNvSpPr txBox="1"/>
          <p:nvPr/>
        </p:nvSpPr>
        <p:spPr>
          <a:xfrm>
            <a:off x="169771" y="4920239"/>
            <a:ext cx="5659529"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1400" b="0" dirty="0">
                <a:solidFill>
                  <a:srgbClr val="4B69C6"/>
                </a:solidFill>
                <a:effectLst/>
                <a:latin typeface="Consolas" panose="020B0609020204030204" pitchFamily="49" charset="0"/>
              </a:rPr>
              <a:t>entity</a:t>
            </a:r>
            <a:r>
              <a:rPr lang="en-US" altLang="zh-CN" sz="1400" b="0" dirty="0">
                <a:solidFill>
                  <a:srgbClr val="333333"/>
                </a:solidFill>
                <a:effectLst/>
                <a:latin typeface="Consolas" panose="020B0609020204030204" pitchFamily="49" charset="0"/>
              </a:rPr>
              <a:t> </a:t>
            </a:r>
            <a:r>
              <a:rPr lang="en-US" altLang="zh-CN" sz="1400" b="1" dirty="0">
                <a:solidFill>
                  <a:srgbClr val="7A3E9D"/>
                </a:solidFill>
                <a:effectLst/>
                <a:latin typeface="Consolas" panose="020B0609020204030204" pitchFamily="49" charset="0"/>
              </a:rPr>
              <a:t>DPWM</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is</a:t>
            </a:r>
            <a:r>
              <a:rPr lang="en-US" altLang="zh-CN" sz="1400" b="0" dirty="0">
                <a:solidFill>
                  <a:srgbClr val="333333"/>
                </a:solidFill>
                <a:effectLst/>
                <a:latin typeface="Consolas" panose="020B0609020204030204" pitchFamily="49" charset="0"/>
              </a:rPr>
              <a:t> </a:t>
            </a:r>
          </a:p>
          <a:p>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port</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SGNSWON, CompI1, CompI2, CompI3</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in</a:t>
            </a:r>
            <a:r>
              <a:rPr lang="en-US" altLang="zh-CN" sz="1400" b="0" dirty="0">
                <a:solidFill>
                  <a:srgbClr val="333333"/>
                </a:solidFill>
                <a:effectLst/>
                <a:latin typeface="Consolas" panose="020B0609020204030204" pitchFamily="49" charset="0"/>
              </a:rPr>
              <a:t> </a:t>
            </a:r>
            <a:r>
              <a:rPr lang="en-US" altLang="zh-CN" sz="1400" b="0" dirty="0" err="1">
                <a:solidFill>
                  <a:srgbClr val="7A3E9D"/>
                </a:solidFill>
                <a:effectLst/>
                <a:latin typeface="Consolas" panose="020B0609020204030204" pitchFamily="49" charset="0"/>
              </a:rPr>
              <a:t>std_logic</a:t>
            </a:r>
            <a:r>
              <a:rPr lang="en-US" altLang="zh-CN" sz="1400" b="0" dirty="0">
                <a:solidFill>
                  <a:srgbClr val="333333"/>
                </a:solidFill>
                <a:effectLst/>
                <a:latin typeface="Consolas" panose="020B0609020204030204" pitchFamily="49" charset="0"/>
              </a:rPr>
              <a:t>;</a:t>
            </a:r>
          </a:p>
          <a:p>
            <a:r>
              <a:rPr lang="en-US" altLang="zh-CN" sz="1400" b="0" dirty="0">
                <a:solidFill>
                  <a:srgbClr val="333333"/>
                </a:solidFill>
                <a:effectLst/>
                <a:latin typeface="Consolas" panose="020B0609020204030204" pitchFamily="49" charset="0"/>
              </a:rPr>
              <a:t>   </a:t>
            </a:r>
            <a:r>
              <a:rPr lang="en-US" altLang="zh-CN" sz="1400" b="0" dirty="0" err="1">
                <a:solidFill>
                  <a:srgbClr val="333333"/>
                </a:solidFill>
                <a:effectLst/>
                <a:latin typeface="Consolas" panose="020B0609020204030204" pitchFamily="49" charset="0"/>
              </a:rPr>
              <a:t>PhSelect</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in</a:t>
            </a:r>
            <a:r>
              <a:rPr lang="en-US" altLang="zh-CN" sz="1400" b="0" dirty="0">
                <a:solidFill>
                  <a:srgbClr val="333333"/>
                </a:solidFill>
                <a:effectLst/>
                <a:latin typeface="Consolas" panose="020B0609020204030204" pitchFamily="49" charset="0"/>
              </a:rPr>
              <a:t> </a:t>
            </a:r>
            <a:r>
              <a:rPr lang="en-US" altLang="zh-CN" sz="1400" b="0" dirty="0">
                <a:solidFill>
                  <a:srgbClr val="7A3E9D"/>
                </a:solidFill>
                <a:effectLst/>
                <a:latin typeface="Consolas" panose="020B0609020204030204" pitchFamily="49" charset="0"/>
              </a:rPr>
              <a:t>unsigned</a:t>
            </a:r>
            <a:r>
              <a:rPr lang="en-US" altLang="zh-CN" sz="1400" b="0" dirty="0">
                <a:solidFill>
                  <a:srgbClr val="333333"/>
                </a:solidFill>
                <a:effectLst/>
                <a:latin typeface="Consolas" panose="020B0609020204030204" pitchFamily="49" charset="0"/>
              </a:rPr>
              <a:t> </a:t>
            </a:r>
            <a:r>
              <a:rPr lang="en-US" altLang="zh-CN" sz="1400" b="0" dirty="0">
                <a:solidFill>
                  <a:srgbClr val="777777"/>
                </a:solidFill>
                <a:effectLst/>
                <a:latin typeface="Consolas" panose="020B0609020204030204" pitchFamily="49" charset="0"/>
              </a:rPr>
              <a:t>(</a:t>
            </a:r>
            <a:r>
              <a:rPr lang="en-US" altLang="zh-CN" sz="1400" b="0" dirty="0">
                <a:solidFill>
                  <a:srgbClr val="9C5D27"/>
                </a:solidFill>
                <a:effectLst/>
                <a:latin typeface="Consolas" panose="020B0609020204030204" pitchFamily="49" charset="0"/>
              </a:rPr>
              <a:t>1</a:t>
            </a:r>
            <a:r>
              <a:rPr lang="en-US" altLang="zh-CN" sz="1400" b="0" dirty="0">
                <a:solidFill>
                  <a:srgbClr val="333333"/>
                </a:solidFill>
                <a:effectLst/>
                <a:latin typeface="Consolas" panose="020B0609020204030204" pitchFamily="49" charset="0"/>
              </a:rPr>
              <a:t> </a:t>
            </a:r>
            <a:r>
              <a:rPr lang="en-US" altLang="zh-CN" sz="1400" b="0" dirty="0" err="1">
                <a:solidFill>
                  <a:srgbClr val="4B69C6"/>
                </a:solidFill>
                <a:effectLst/>
                <a:latin typeface="Consolas" panose="020B0609020204030204" pitchFamily="49" charset="0"/>
              </a:rPr>
              <a:t>downto</a:t>
            </a:r>
            <a:r>
              <a:rPr lang="en-US" altLang="zh-CN" sz="1400" b="0" dirty="0">
                <a:solidFill>
                  <a:srgbClr val="333333"/>
                </a:solidFill>
                <a:effectLst/>
                <a:latin typeface="Consolas" panose="020B0609020204030204" pitchFamily="49" charset="0"/>
              </a:rPr>
              <a:t> </a:t>
            </a:r>
            <a:r>
              <a:rPr lang="en-US" altLang="zh-CN" sz="1400" b="0" dirty="0">
                <a:solidFill>
                  <a:srgbClr val="9C5D27"/>
                </a:solidFill>
                <a:effectLst/>
                <a:latin typeface="Consolas" panose="020B0609020204030204" pitchFamily="49" charset="0"/>
              </a:rPr>
              <a:t>0</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a:t>
            </a:r>
          </a:p>
          <a:p>
            <a:r>
              <a:rPr lang="en-US" altLang="zh-CN" sz="1400" b="0" dirty="0">
                <a:solidFill>
                  <a:srgbClr val="333333"/>
                </a:solidFill>
                <a:effectLst/>
                <a:latin typeface="Consolas" panose="020B0609020204030204" pitchFamily="49" charset="0"/>
              </a:rPr>
              <a:t>   SGNSWOFF</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out</a:t>
            </a:r>
            <a:r>
              <a:rPr lang="en-US" altLang="zh-CN" sz="1400" b="0" dirty="0">
                <a:solidFill>
                  <a:srgbClr val="333333"/>
                </a:solidFill>
                <a:effectLst/>
                <a:latin typeface="Consolas" panose="020B0609020204030204" pitchFamily="49" charset="0"/>
              </a:rPr>
              <a:t> </a:t>
            </a:r>
            <a:r>
              <a:rPr lang="en-US" altLang="zh-CN" sz="1400" b="0" dirty="0" err="1">
                <a:solidFill>
                  <a:srgbClr val="7A3E9D"/>
                </a:solidFill>
                <a:effectLst/>
                <a:latin typeface="Consolas" panose="020B0609020204030204" pitchFamily="49" charset="0"/>
              </a:rPr>
              <a:t>std_logic</a:t>
            </a:r>
            <a:r>
              <a:rPr lang="en-US" altLang="zh-CN" sz="1400" b="0" dirty="0">
                <a:solidFill>
                  <a:srgbClr val="333333"/>
                </a:solidFill>
                <a:effectLst/>
                <a:latin typeface="Consolas" panose="020B0609020204030204" pitchFamily="49" charset="0"/>
              </a:rPr>
              <a:t>;</a:t>
            </a:r>
          </a:p>
          <a:p>
            <a:r>
              <a:rPr lang="en-US" altLang="zh-CN" sz="1400" b="0" dirty="0">
                <a:solidFill>
                  <a:srgbClr val="333333"/>
                </a:solidFill>
                <a:effectLst/>
                <a:latin typeface="Consolas" panose="020B0609020204030204" pitchFamily="49" charset="0"/>
              </a:rPr>
              <a:t>   SWCLK</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out</a:t>
            </a:r>
            <a:r>
              <a:rPr lang="en-US" altLang="zh-CN" sz="1400" b="0" dirty="0">
                <a:solidFill>
                  <a:srgbClr val="333333"/>
                </a:solidFill>
                <a:effectLst/>
                <a:latin typeface="Consolas" panose="020B0609020204030204" pitchFamily="49" charset="0"/>
              </a:rPr>
              <a:t> </a:t>
            </a:r>
            <a:r>
              <a:rPr lang="en-US" altLang="zh-CN" sz="1400" b="0" dirty="0" err="1">
                <a:solidFill>
                  <a:srgbClr val="7A3E9D"/>
                </a:solidFill>
                <a:effectLst/>
                <a:latin typeface="Consolas" panose="020B0609020204030204" pitchFamily="49" charset="0"/>
              </a:rPr>
              <a:t>std_logic</a:t>
            </a:r>
            <a:r>
              <a:rPr lang="en-US" altLang="zh-CN" sz="1400" b="0" dirty="0">
                <a:solidFill>
                  <a:srgbClr val="333333"/>
                </a:solidFill>
                <a:effectLst/>
                <a:latin typeface="Consolas" panose="020B0609020204030204" pitchFamily="49" charset="0"/>
              </a:rPr>
              <a:t>;</a:t>
            </a:r>
          </a:p>
          <a:p>
            <a:r>
              <a:rPr lang="en-US" altLang="zh-CN" sz="1400" b="0" dirty="0">
                <a:solidFill>
                  <a:srgbClr val="333333"/>
                </a:solidFill>
                <a:effectLst/>
                <a:latin typeface="Consolas" panose="020B0609020204030204" pitchFamily="49" charset="0"/>
              </a:rPr>
              <a:t>   PWM0H,PWM0L,PWM1H,PWM1L,PWM2H,PWM2L</a:t>
            </a:r>
            <a:r>
              <a:rPr lang="en-US" altLang="zh-CN" sz="1400" b="0" dirty="0">
                <a:solidFill>
                  <a:srgbClr val="777777"/>
                </a:solidFill>
                <a:effectLst/>
                <a:latin typeface="Consolas" panose="020B0609020204030204" pitchFamily="49" charset="0"/>
              </a:rPr>
              <a:t>:</a:t>
            </a:r>
            <a:r>
              <a:rPr lang="en-US" altLang="zh-CN" sz="1400" b="0" dirty="0">
                <a:solidFill>
                  <a:srgbClr val="333333"/>
                </a:solidFill>
                <a:effectLst/>
                <a:latin typeface="Consolas" panose="020B0609020204030204" pitchFamily="49" charset="0"/>
              </a:rPr>
              <a:t> </a:t>
            </a:r>
            <a:r>
              <a:rPr lang="en-US" altLang="zh-CN" sz="1400" b="0" dirty="0">
                <a:solidFill>
                  <a:srgbClr val="4B69C6"/>
                </a:solidFill>
                <a:effectLst/>
                <a:latin typeface="Consolas" panose="020B0609020204030204" pitchFamily="49" charset="0"/>
              </a:rPr>
              <a:t>out</a:t>
            </a:r>
            <a:r>
              <a:rPr lang="en-US" altLang="zh-CN" sz="1400" b="0" dirty="0">
                <a:solidFill>
                  <a:srgbClr val="333333"/>
                </a:solidFill>
                <a:effectLst/>
                <a:latin typeface="Consolas" panose="020B0609020204030204" pitchFamily="49" charset="0"/>
              </a:rPr>
              <a:t> </a:t>
            </a:r>
            <a:r>
              <a:rPr lang="en-US" altLang="zh-CN" sz="1400" b="0" dirty="0" err="1">
                <a:solidFill>
                  <a:srgbClr val="7A3E9D"/>
                </a:solidFill>
                <a:effectLst/>
                <a:latin typeface="Consolas" panose="020B0609020204030204" pitchFamily="49" charset="0"/>
              </a:rPr>
              <a:t>std_logic</a:t>
            </a:r>
            <a:r>
              <a:rPr lang="en-US" altLang="zh-CN" sz="1400" b="0" dirty="0">
                <a:solidFill>
                  <a:srgbClr val="333333"/>
                </a:solidFill>
                <a:effectLst/>
                <a:latin typeface="Consolas" panose="020B0609020204030204" pitchFamily="49" charset="0"/>
              </a:rPr>
              <a:t>)</a:t>
            </a:r>
            <a:r>
              <a:rPr lang="en-US" altLang="zh-CN" sz="1400" b="0" dirty="0">
                <a:solidFill>
                  <a:srgbClr val="777777"/>
                </a:solidFill>
                <a:effectLst/>
                <a:latin typeface="Consolas" panose="020B0609020204030204" pitchFamily="49" charset="0"/>
              </a:rPr>
              <a:t>;</a:t>
            </a:r>
            <a:endParaRPr lang="en-US" altLang="zh-CN" sz="1400" b="0" dirty="0">
              <a:solidFill>
                <a:srgbClr val="333333"/>
              </a:solidFill>
              <a:effectLst/>
              <a:latin typeface="Consolas" panose="020B0609020204030204" pitchFamily="49" charset="0"/>
            </a:endParaRPr>
          </a:p>
          <a:p>
            <a:r>
              <a:rPr lang="en-US" altLang="zh-CN" sz="1400" b="0" dirty="0">
                <a:solidFill>
                  <a:srgbClr val="4B69C6"/>
                </a:solidFill>
                <a:effectLst/>
                <a:latin typeface="Consolas" panose="020B0609020204030204" pitchFamily="49" charset="0"/>
              </a:rPr>
              <a:t>END</a:t>
            </a:r>
            <a:r>
              <a:rPr lang="en-US" altLang="zh-CN" sz="1400" b="0" dirty="0">
                <a:solidFill>
                  <a:srgbClr val="333333"/>
                </a:solidFill>
                <a:effectLst/>
                <a:latin typeface="Consolas" panose="020B0609020204030204" pitchFamily="49" charset="0"/>
              </a:rPr>
              <a:t> </a:t>
            </a:r>
            <a:r>
              <a:rPr lang="en-US" altLang="zh-CN" sz="1400" b="1" dirty="0">
                <a:solidFill>
                  <a:srgbClr val="7A3E9D"/>
                </a:solidFill>
                <a:effectLst/>
                <a:latin typeface="Consolas" panose="020B0609020204030204" pitchFamily="49" charset="0"/>
              </a:rPr>
              <a:t>DPWM</a:t>
            </a:r>
            <a:r>
              <a:rPr lang="en-US" altLang="zh-CN" sz="1400" b="0" dirty="0">
                <a:solidFill>
                  <a:srgbClr val="777777"/>
                </a:solidFill>
                <a:effectLst/>
                <a:latin typeface="Consolas" panose="020B0609020204030204" pitchFamily="49" charset="0"/>
              </a:rPr>
              <a:t>;</a:t>
            </a:r>
            <a:endParaRPr lang="en-US" altLang="zh-CN" sz="1400" b="0" dirty="0">
              <a:solidFill>
                <a:srgbClr val="333333"/>
              </a:solidFill>
              <a:effectLst/>
              <a:latin typeface="Consolas" panose="020B0609020204030204" pitchFamily="49" charset="0"/>
            </a:endParaRPr>
          </a:p>
        </p:txBody>
      </p:sp>
      <p:sp>
        <p:nvSpPr>
          <p:cNvPr id="15" name="文本框 14">
            <a:extLst>
              <a:ext uri="{FF2B5EF4-FFF2-40B4-BE49-F238E27FC236}">
                <a16:creationId xmlns:a16="http://schemas.microsoft.com/office/drawing/2014/main" id="{E3D5CDBF-A901-4C1F-98D6-D6ED50BCC5E2}"/>
              </a:ext>
            </a:extLst>
          </p:cNvPr>
          <p:cNvSpPr txBox="1"/>
          <p:nvPr/>
        </p:nvSpPr>
        <p:spPr>
          <a:xfrm>
            <a:off x="6007099" y="5849047"/>
            <a:ext cx="2322978" cy="276999"/>
          </a:xfrm>
          <a:prstGeom prst="rect">
            <a:avLst/>
          </a:prstGeom>
          <a:noFill/>
        </p:spPr>
        <p:txBody>
          <a:bodyPr wrap="square">
            <a:spAutoFit/>
          </a:bodyPr>
          <a:lstStyle/>
          <a:p>
            <a:pPr algn="ctr"/>
            <a:r>
              <a:rPr lang="en-US" altLang="zh-CN" sz="1200" dirty="0"/>
              <a:t>DPWM component structure</a:t>
            </a:r>
            <a:endParaRPr lang="zh-CN" altLang="en-US" sz="1200" dirty="0"/>
          </a:p>
        </p:txBody>
      </p:sp>
      <p:sp>
        <p:nvSpPr>
          <p:cNvPr id="5" name="灯片编号占位符 4">
            <a:extLst>
              <a:ext uri="{FF2B5EF4-FFF2-40B4-BE49-F238E27FC236}">
                <a16:creationId xmlns:a16="http://schemas.microsoft.com/office/drawing/2014/main" id="{91C3DD54-25F8-4B70-8458-706CCD388A8A}"/>
              </a:ext>
            </a:extLst>
          </p:cNvPr>
          <p:cNvSpPr>
            <a:spLocks noGrp="1"/>
          </p:cNvSpPr>
          <p:nvPr>
            <p:ph type="sldNum" sz="quarter" idx="12"/>
          </p:nvPr>
        </p:nvSpPr>
        <p:spPr/>
        <p:txBody>
          <a:bodyPr/>
          <a:lstStyle/>
          <a:p>
            <a:fld id="{10537617-F04D-2D48-8B5D-62F0364B9B54}" type="slidenum">
              <a:rPr lang="en-US" altLang="zh-CN" smtClean="0"/>
              <a:pPr/>
              <a:t>9</a:t>
            </a:fld>
            <a:endParaRPr lang="zh-CN" altLang="en-US"/>
          </a:p>
        </p:txBody>
      </p:sp>
    </p:spTree>
    <p:extLst>
      <p:ext uri="{BB962C8B-B14F-4D97-AF65-F5344CB8AC3E}">
        <p14:creationId xmlns:p14="http://schemas.microsoft.com/office/powerpoint/2010/main" val="768216307"/>
      </p:ext>
    </p:extLst>
  </p:cSld>
  <p:clrMapOvr>
    <a:masterClrMapping/>
  </p:clrMapOvr>
</p:sld>
</file>

<file path=ppt/theme/theme1.xml><?xml version="1.0" encoding="utf-8"?>
<a:theme xmlns:a="http://schemas.openxmlformats.org/drawingml/2006/main" name="Office Theme">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14728</TotalTime>
  <Words>2705</Words>
  <Application>Microsoft Office PowerPoint</Application>
  <PresentationFormat>全屏显示(4:3)</PresentationFormat>
  <Paragraphs>322</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等线</vt:lpstr>
      <vt:lpstr>Arial</vt:lpstr>
      <vt:lpstr>Calibri</vt:lpstr>
      <vt:lpstr>Cambria Math</vt:lpstr>
      <vt:lpstr>Consolas</vt:lpstr>
      <vt:lpstr>Palatino Linotype</vt:lpstr>
      <vt:lpstr>Wingdings</vt:lpstr>
      <vt:lpstr>Office Theme</vt:lpstr>
      <vt:lpstr>Digital Control Architecture with Tight Voltage Regulation-VHDL implementation</vt:lpstr>
      <vt:lpstr>Content</vt:lpstr>
      <vt:lpstr>Application and Background</vt:lpstr>
      <vt:lpstr>Digital Control System Overview</vt:lpstr>
      <vt:lpstr>PowerPoint 演示文稿</vt:lpstr>
      <vt:lpstr>Determine the resolution of ADCs</vt:lpstr>
      <vt:lpstr>Determine the resolution of ADCs</vt:lpstr>
      <vt:lpstr>Controller architecture Overview</vt:lpstr>
      <vt:lpstr>DPWM implementation</vt:lpstr>
      <vt:lpstr>DPWM implementation</vt:lpstr>
      <vt:lpstr>Period Calculator implementation</vt:lpstr>
      <vt:lpstr>Multi-phase control unit implementation</vt:lpstr>
      <vt:lpstr>Control Unit with AVP technique FSM algorithm</vt:lpstr>
      <vt:lpstr>Control Unit with AVP technique FSM algorithm</vt:lpstr>
      <vt:lpstr>Assembling the digital controller</vt:lpstr>
      <vt:lpstr>Conclusion</vt:lpstr>
    </vt:vector>
  </TitlesOfParts>
  <Company>Queen's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Harris</dc:creator>
  <cp:lastModifiedBy>Xiang Zhang</cp:lastModifiedBy>
  <cp:revision>18</cp:revision>
  <dcterms:created xsi:type="dcterms:W3CDTF">2011-07-05T18:53:08Z</dcterms:created>
  <dcterms:modified xsi:type="dcterms:W3CDTF">2022-04-11T18:38:49Z</dcterms:modified>
</cp:coreProperties>
</file>